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332" r:id="rId2"/>
    <p:sldId id="333" r:id="rId3"/>
    <p:sldId id="266" r:id="rId4"/>
    <p:sldId id="282" r:id="rId5"/>
    <p:sldId id="334" r:id="rId6"/>
    <p:sldId id="337" r:id="rId7"/>
    <p:sldId id="341" r:id="rId8"/>
    <p:sldId id="338" r:id="rId9"/>
    <p:sldId id="339" r:id="rId10"/>
    <p:sldId id="340" r:id="rId11"/>
    <p:sldId id="335" r:id="rId12"/>
  </p:sldIdLst>
  <p:sldSz cx="12192000" cy="6858000"/>
  <p:notesSz cx="6858000" cy="9144000"/>
  <p:embeddedFontLst>
    <p:embeddedFont>
      <p:font typeface="Noto Sans KR" panose="020B0200000000000000" pitchFamily="50" charset="-127"/>
      <p:regular r:id="rId14"/>
      <p:bold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맑은 고딕" panose="020B0503020000020004" pitchFamily="50" charset="-127"/>
      <p:regular r:id="rId20"/>
      <p:bold r:id="rId21"/>
    </p:embeddedFont>
    <p:embeddedFont>
      <p:font typeface="-윤고딕330" panose="02030504000101010101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74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7777"/>
    <a:srgbClr val="57B7F2"/>
    <a:srgbClr val="82D2F4"/>
    <a:srgbClr val="F5F5F5"/>
    <a:srgbClr val="CCCCCC"/>
    <a:srgbClr val="FFFFFF"/>
    <a:srgbClr val="EC1D24"/>
    <a:srgbClr val="6CA644"/>
    <a:srgbClr val="85BD5F"/>
    <a:srgbClr val="7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225BC6-76F2-47E6-AC09-9A7D48C63C60}" v="223" dt="2024-11-25T17:27:49.6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03" autoAdjust="0"/>
    <p:restoredTop sz="90000" autoAdjust="0"/>
  </p:normalViewPr>
  <p:slideViewPr>
    <p:cSldViewPr snapToGrid="0">
      <p:cViewPr varScale="1">
        <p:scale>
          <a:sx n="99" d="100"/>
          <a:sy n="99" d="100"/>
        </p:scale>
        <p:origin x="654" y="78"/>
      </p:cViewPr>
      <p:guideLst>
        <p:guide orient="horz" pos="2137"/>
        <p:guide pos="374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583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서영 강" userId="6152263cc4e56d7d" providerId="LiveId" clId="{C8225BC6-76F2-47E6-AC09-9A7D48C63C60}"/>
    <pc:docChg chg="undo redo custSel addSld delSld modSld sldOrd">
      <pc:chgData name="서영 강" userId="6152263cc4e56d7d" providerId="LiveId" clId="{C8225BC6-76F2-47E6-AC09-9A7D48C63C60}" dt="2024-11-25T17:27:49.654" v="2949"/>
      <pc:docMkLst>
        <pc:docMk/>
      </pc:docMkLst>
      <pc:sldChg chg="addSp delSp modSp mod">
        <pc:chgData name="서영 강" userId="6152263cc4e56d7d" providerId="LiveId" clId="{C8225BC6-76F2-47E6-AC09-9A7D48C63C60}" dt="2024-11-25T17:27:13.729" v="2947" actId="478"/>
        <pc:sldMkLst>
          <pc:docMk/>
          <pc:sldMk cId="5892797" sldId="256"/>
        </pc:sldMkLst>
        <pc:spChg chg="add mod ord">
          <ac:chgData name="서영 강" userId="6152263cc4e56d7d" providerId="LiveId" clId="{C8225BC6-76F2-47E6-AC09-9A7D48C63C60}" dt="2024-11-25T17:26:38.892" v="2941" actId="1076"/>
          <ac:spMkLst>
            <pc:docMk/>
            <pc:sldMk cId="5892797" sldId="256"/>
            <ac:spMk id="10" creationId="{BB1B3DED-C5DF-7503-491E-A90BB64EF1C4}"/>
          </ac:spMkLst>
        </pc:spChg>
        <pc:spChg chg="add mod">
          <ac:chgData name="서영 강" userId="6152263cc4e56d7d" providerId="LiveId" clId="{C8225BC6-76F2-47E6-AC09-9A7D48C63C60}" dt="2024-11-25T17:20:39.821" v="2852" actId="207"/>
          <ac:spMkLst>
            <pc:docMk/>
            <pc:sldMk cId="5892797" sldId="256"/>
            <ac:spMk id="11" creationId="{00E7F216-7C8A-AA5F-2F6E-09766A98A4D0}"/>
          </ac:spMkLst>
        </pc:spChg>
        <pc:spChg chg="mod">
          <ac:chgData name="서영 강" userId="6152263cc4e56d7d" providerId="LiveId" clId="{C8225BC6-76F2-47E6-AC09-9A7D48C63C60}" dt="2024-11-25T17:24:00" v="2884" actId="1076"/>
          <ac:spMkLst>
            <pc:docMk/>
            <pc:sldMk cId="5892797" sldId="256"/>
            <ac:spMk id="24" creationId="{5482218C-87B0-0D5D-266D-AF4524BA9141}"/>
          </ac:spMkLst>
        </pc:spChg>
        <pc:spChg chg="mod">
          <ac:chgData name="서영 강" userId="6152263cc4e56d7d" providerId="LiveId" clId="{C8225BC6-76F2-47E6-AC09-9A7D48C63C60}" dt="2024-11-25T17:24:00" v="2884" actId="1076"/>
          <ac:spMkLst>
            <pc:docMk/>
            <pc:sldMk cId="5892797" sldId="256"/>
            <ac:spMk id="30" creationId="{17E00FA9-ED30-95DD-3273-09297927D4A3}"/>
          </ac:spMkLst>
        </pc:spChg>
        <pc:grpChg chg="mod ord">
          <ac:chgData name="서영 강" userId="6152263cc4e56d7d" providerId="LiveId" clId="{C8225BC6-76F2-47E6-AC09-9A7D48C63C60}" dt="2024-11-25T17:21:49.318" v="2861" actId="1076"/>
          <ac:grpSpMkLst>
            <pc:docMk/>
            <pc:sldMk cId="5892797" sldId="256"/>
            <ac:grpSpMk id="2" creationId="{5B7677C5-135D-4836-91F5-2A66ECE74B1E}"/>
          </ac:grpSpMkLst>
        </pc:grpChg>
        <pc:graphicFrameChg chg="add del mod">
          <ac:chgData name="서영 강" userId="6152263cc4e56d7d" providerId="LiveId" clId="{C8225BC6-76F2-47E6-AC09-9A7D48C63C60}" dt="2024-11-25T17:10:30.799" v="2764" actId="478"/>
          <ac:graphicFrameMkLst>
            <pc:docMk/>
            <pc:sldMk cId="5892797" sldId="256"/>
            <ac:graphicFrameMk id="4" creationId="{02069FB9-1D39-F38F-AC1C-02094746ABBA}"/>
          </ac:graphicFrameMkLst>
        </pc:graphicFrameChg>
        <pc:picChg chg="add mod">
          <ac:chgData name="서영 강" userId="6152263cc4e56d7d" providerId="LiveId" clId="{C8225BC6-76F2-47E6-AC09-9A7D48C63C60}" dt="2024-11-25T17:10:45.999" v="2769"/>
          <ac:picMkLst>
            <pc:docMk/>
            <pc:sldMk cId="5892797" sldId="256"/>
            <ac:picMk id="6" creationId="{5F2E3152-FEE9-B22C-2E8F-F55DBDF96D30}"/>
          </ac:picMkLst>
        </pc:picChg>
        <pc:picChg chg="mod ord">
          <ac:chgData name="서영 강" userId="6152263cc4e56d7d" providerId="LiveId" clId="{C8225BC6-76F2-47E6-AC09-9A7D48C63C60}" dt="2024-11-25T17:24:00" v="2884" actId="1076"/>
          <ac:picMkLst>
            <pc:docMk/>
            <pc:sldMk cId="5892797" sldId="256"/>
            <ac:picMk id="7" creationId="{2F517B59-D589-4BBB-BC66-5D01FFF646E2}"/>
          </ac:picMkLst>
        </pc:picChg>
        <pc:picChg chg="add mod">
          <ac:chgData name="서영 강" userId="6152263cc4e56d7d" providerId="LiveId" clId="{C8225BC6-76F2-47E6-AC09-9A7D48C63C60}" dt="2024-11-25T17:17:37.041" v="2813" actId="1076"/>
          <ac:picMkLst>
            <pc:docMk/>
            <pc:sldMk cId="5892797" sldId="256"/>
            <ac:picMk id="9" creationId="{7DB0B6E9-C35C-A72A-54C1-46294EBFB8A2}"/>
          </ac:picMkLst>
        </pc:picChg>
        <pc:picChg chg="add del mod modCrop">
          <ac:chgData name="서영 강" userId="6152263cc4e56d7d" providerId="LiveId" clId="{C8225BC6-76F2-47E6-AC09-9A7D48C63C60}" dt="2024-11-25T17:27:13.729" v="2947" actId="478"/>
          <ac:picMkLst>
            <pc:docMk/>
            <pc:sldMk cId="5892797" sldId="256"/>
            <ac:picMk id="12" creationId="{45C92EC0-09AD-ED20-DF21-35D9857E81EF}"/>
          </ac:picMkLst>
        </pc:picChg>
        <pc:picChg chg="add del mod modCrop">
          <ac:chgData name="서영 강" userId="6152263cc4e56d7d" providerId="LiveId" clId="{C8225BC6-76F2-47E6-AC09-9A7D48C63C60}" dt="2024-11-25T17:27:13.087" v="2946" actId="478"/>
          <ac:picMkLst>
            <pc:docMk/>
            <pc:sldMk cId="5892797" sldId="256"/>
            <ac:picMk id="13" creationId="{BA85985C-AA31-BD8D-A93E-5DF64EC62CF4}"/>
          </ac:picMkLst>
        </pc:picChg>
      </pc:sldChg>
      <pc:sldChg chg="addSp delSp modSp mod">
        <pc:chgData name="서영 강" userId="6152263cc4e56d7d" providerId="LiveId" clId="{C8225BC6-76F2-47E6-AC09-9A7D48C63C60}" dt="2024-11-25T15:20:45.287" v="847" actId="478"/>
        <pc:sldMkLst>
          <pc:docMk/>
          <pc:sldMk cId="888243818" sldId="258"/>
        </pc:sldMkLst>
        <pc:spChg chg="add del mod">
          <ac:chgData name="서영 강" userId="6152263cc4e56d7d" providerId="LiveId" clId="{C8225BC6-76F2-47E6-AC09-9A7D48C63C60}" dt="2024-11-25T15:20:45.287" v="847" actId="478"/>
          <ac:spMkLst>
            <pc:docMk/>
            <pc:sldMk cId="888243818" sldId="258"/>
            <ac:spMk id="2" creationId="{7CC5D950-2585-FFC9-1145-8630B7F19E2A}"/>
          </ac:spMkLst>
        </pc:spChg>
        <pc:spChg chg="add mod">
          <ac:chgData name="서영 강" userId="6152263cc4e56d7d" providerId="LiveId" clId="{C8225BC6-76F2-47E6-AC09-9A7D48C63C60}" dt="2024-11-25T15:15:56.044" v="824" actId="113"/>
          <ac:spMkLst>
            <pc:docMk/>
            <pc:sldMk cId="888243818" sldId="258"/>
            <ac:spMk id="5" creationId="{C1D8D0C4-2B9D-69AC-4BA4-332B29DE5B6F}"/>
          </ac:spMkLst>
        </pc:spChg>
        <pc:spChg chg="add del mod">
          <ac:chgData name="서영 강" userId="6152263cc4e56d7d" providerId="LiveId" clId="{C8225BC6-76F2-47E6-AC09-9A7D48C63C60}" dt="2024-11-25T15:15:14.033" v="821" actId="1076"/>
          <ac:spMkLst>
            <pc:docMk/>
            <pc:sldMk cId="888243818" sldId="258"/>
            <ac:spMk id="7" creationId="{1BE4AC72-45EB-A759-9605-0ADD087657FF}"/>
          </ac:spMkLst>
        </pc:spChg>
        <pc:spChg chg="add mod">
          <ac:chgData name="서영 강" userId="6152263cc4e56d7d" providerId="LiveId" clId="{C8225BC6-76F2-47E6-AC09-9A7D48C63C60}" dt="2024-11-25T15:06:07.153" v="189"/>
          <ac:spMkLst>
            <pc:docMk/>
            <pc:sldMk cId="888243818" sldId="258"/>
            <ac:spMk id="8" creationId="{43BC9D1C-A880-2124-453F-A3FF5FAEC7B5}"/>
          </ac:spMkLst>
        </pc:spChg>
        <pc:spChg chg="add mod">
          <ac:chgData name="서영 강" userId="6152263cc4e56d7d" providerId="LiveId" clId="{C8225BC6-76F2-47E6-AC09-9A7D48C63C60}" dt="2024-11-25T15:06:14.088" v="193"/>
          <ac:spMkLst>
            <pc:docMk/>
            <pc:sldMk cId="888243818" sldId="258"/>
            <ac:spMk id="9" creationId="{C217743D-8322-094D-23BA-CFEAD33D6CD8}"/>
          </ac:spMkLst>
        </pc:spChg>
        <pc:spChg chg="mod">
          <ac:chgData name="서영 강" userId="6152263cc4e56d7d" providerId="LiveId" clId="{C8225BC6-76F2-47E6-AC09-9A7D48C63C60}" dt="2024-11-25T15:00:08.737" v="88" actId="207"/>
          <ac:spMkLst>
            <pc:docMk/>
            <pc:sldMk cId="888243818" sldId="258"/>
            <ac:spMk id="10" creationId="{59ABA722-6799-1A67-2C3D-F7F91885425F}"/>
          </ac:spMkLst>
        </pc:spChg>
        <pc:spChg chg="add del mod">
          <ac:chgData name="서영 강" userId="6152263cc4e56d7d" providerId="LiveId" clId="{C8225BC6-76F2-47E6-AC09-9A7D48C63C60}" dt="2024-11-25T15:15:24.666" v="822" actId="1076"/>
          <ac:spMkLst>
            <pc:docMk/>
            <pc:sldMk cId="888243818" sldId="258"/>
            <ac:spMk id="11" creationId="{D757BE8E-AACE-BFE0-7301-E273B7714F02}"/>
          </ac:spMkLst>
        </pc:spChg>
        <pc:spChg chg="mod">
          <ac:chgData name="서영 강" userId="6152263cc4e56d7d" providerId="LiveId" clId="{C8225BC6-76F2-47E6-AC09-9A7D48C63C60}" dt="2024-11-25T15:08:39.800" v="308" actId="207"/>
          <ac:spMkLst>
            <pc:docMk/>
            <pc:sldMk cId="888243818" sldId="258"/>
            <ac:spMk id="13" creationId="{50C76D95-6053-1256-4730-B205C4AE505F}"/>
          </ac:spMkLst>
        </pc:spChg>
        <pc:spChg chg="mod">
          <ac:chgData name="서영 강" userId="6152263cc4e56d7d" providerId="LiveId" clId="{C8225BC6-76F2-47E6-AC09-9A7D48C63C60}" dt="2024-11-25T15:08:39.800" v="308" actId="207"/>
          <ac:spMkLst>
            <pc:docMk/>
            <pc:sldMk cId="888243818" sldId="258"/>
            <ac:spMk id="14" creationId="{25FE2F84-D913-E523-1730-90518A3286D1}"/>
          </ac:spMkLst>
        </pc:spChg>
        <pc:spChg chg="add mod">
          <ac:chgData name="서영 강" userId="6152263cc4e56d7d" providerId="LiveId" clId="{C8225BC6-76F2-47E6-AC09-9A7D48C63C60}" dt="2024-11-25T15:10:30.380" v="329" actId="207"/>
          <ac:spMkLst>
            <pc:docMk/>
            <pc:sldMk cId="888243818" sldId="258"/>
            <ac:spMk id="20" creationId="{E005EBAF-D0F3-3471-C64D-62EAD6736A28}"/>
          </ac:spMkLst>
        </pc:spChg>
        <pc:spChg chg="add mod">
          <ac:chgData name="서영 강" userId="6152263cc4e56d7d" providerId="LiveId" clId="{C8225BC6-76F2-47E6-AC09-9A7D48C63C60}" dt="2024-11-25T15:16:02.854" v="825" actId="113"/>
          <ac:spMkLst>
            <pc:docMk/>
            <pc:sldMk cId="888243818" sldId="258"/>
            <ac:spMk id="22" creationId="{57A912FB-EEAB-F11E-9DA5-10ADFC669E75}"/>
          </ac:spMkLst>
        </pc:spChg>
        <pc:spChg chg="add mod">
          <ac:chgData name="서영 강" userId="6152263cc4e56d7d" providerId="LiveId" clId="{C8225BC6-76F2-47E6-AC09-9A7D48C63C60}" dt="2024-11-25T15:11:37.421" v="466" actId="113"/>
          <ac:spMkLst>
            <pc:docMk/>
            <pc:sldMk cId="888243818" sldId="258"/>
            <ac:spMk id="23" creationId="{A8E17C14-F612-A33D-15D3-ACA42498A667}"/>
          </ac:spMkLst>
        </pc:spChg>
        <pc:spChg chg="add mod">
          <ac:chgData name="서영 강" userId="6152263cc4e56d7d" providerId="LiveId" clId="{C8225BC6-76F2-47E6-AC09-9A7D48C63C60}" dt="2024-11-25T15:16:06.533" v="828" actId="113"/>
          <ac:spMkLst>
            <pc:docMk/>
            <pc:sldMk cId="888243818" sldId="258"/>
            <ac:spMk id="24" creationId="{37C60DAE-1051-C8D5-23B6-9CB73D7E92C5}"/>
          </ac:spMkLst>
        </pc:spChg>
        <pc:spChg chg="add mod">
          <ac:chgData name="서영 강" userId="6152263cc4e56d7d" providerId="LiveId" clId="{C8225BC6-76F2-47E6-AC09-9A7D48C63C60}" dt="2024-11-25T15:12:58.296" v="652" actId="20577"/>
          <ac:spMkLst>
            <pc:docMk/>
            <pc:sldMk cId="888243818" sldId="258"/>
            <ac:spMk id="25" creationId="{280980C0-9433-D041-669D-48C5227759D6}"/>
          </ac:spMkLst>
        </pc:spChg>
        <pc:spChg chg="add mod">
          <ac:chgData name="서영 강" userId="6152263cc4e56d7d" providerId="LiveId" clId="{C8225BC6-76F2-47E6-AC09-9A7D48C63C60}" dt="2024-11-25T15:16:08.558" v="829" actId="113"/>
          <ac:spMkLst>
            <pc:docMk/>
            <pc:sldMk cId="888243818" sldId="258"/>
            <ac:spMk id="26" creationId="{14A5763F-4FC3-12F4-0B8A-EAB29C1D1080}"/>
          </ac:spMkLst>
        </pc:spChg>
        <pc:spChg chg="add mod">
          <ac:chgData name="서영 강" userId="6152263cc4e56d7d" providerId="LiveId" clId="{C8225BC6-76F2-47E6-AC09-9A7D48C63C60}" dt="2024-11-25T15:20:16.804" v="845" actId="20577"/>
          <ac:spMkLst>
            <pc:docMk/>
            <pc:sldMk cId="888243818" sldId="258"/>
            <ac:spMk id="27" creationId="{62881EB0-7816-A0AE-FE73-C1CE908A55FD}"/>
          </ac:spMkLst>
        </pc:spChg>
        <pc:spChg chg="add mod">
          <ac:chgData name="서영 강" userId="6152263cc4e56d7d" providerId="LiveId" clId="{C8225BC6-76F2-47E6-AC09-9A7D48C63C60}" dt="2024-11-25T15:17:43.879" v="836" actId="1036"/>
          <ac:spMkLst>
            <pc:docMk/>
            <pc:sldMk cId="888243818" sldId="258"/>
            <ac:spMk id="28" creationId="{AB3EB808-2F67-41CF-FCD9-9F2E9FDFB33C}"/>
          </ac:spMkLst>
        </pc:spChg>
        <pc:spChg chg="del">
          <ac:chgData name="서영 강" userId="6152263cc4e56d7d" providerId="LiveId" clId="{C8225BC6-76F2-47E6-AC09-9A7D48C63C60}" dt="2024-11-25T14:55:03.695" v="9" actId="478"/>
          <ac:spMkLst>
            <pc:docMk/>
            <pc:sldMk cId="888243818" sldId="258"/>
            <ac:spMk id="33" creationId="{C77022A0-9CAF-4605-8B87-84CE9AD41F52}"/>
          </ac:spMkLst>
        </pc:spChg>
        <pc:spChg chg="del">
          <ac:chgData name="서영 강" userId="6152263cc4e56d7d" providerId="LiveId" clId="{C8225BC6-76F2-47E6-AC09-9A7D48C63C60}" dt="2024-11-25T14:55:02.105" v="8" actId="478"/>
          <ac:spMkLst>
            <pc:docMk/>
            <pc:sldMk cId="888243818" sldId="258"/>
            <ac:spMk id="38" creationId="{08C4CDB3-10B6-488E-A420-850FDE108F38}"/>
          </ac:spMkLst>
        </pc:spChg>
        <pc:spChg chg="del">
          <ac:chgData name="서영 강" userId="6152263cc4e56d7d" providerId="LiveId" clId="{C8225BC6-76F2-47E6-AC09-9A7D48C63C60}" dt="2024-11-25T14:55:05.966" v="11" actId="478"/>
          <ac:spMkLst>
            <pc:docMk/>
            <pc:sldMk cId="888243818" sldId="258"/>
            <ac:spMk id="40" creationId="{874FEACB-06E6-407D-919C-301066D8D296}"/>
          </ac:spMkLst>
        </pc:spChg>
        <pc:spChg chg="mod">
          <ac:chgData name="서영 강" userId="6152263cc4e56d7d" providerId="LiveId" clId="{C8225BC6-76F2-47E6-AC09-9A7D48C63C60}" dt="2024-11-25T15:02:11.681" v="99" actId="14100"/>
          <ac:spMkLst>
            <pc:docMk/>
            <pc:sldMk cId="888243818" sldId="258"/>
            <ac:spMk id="60" creationId="{A5EA36B3-02C6-48EB-8770-983FFF5471B7}"/>
          </ac:spMkLst>
        </pc:spChg>
        <pc:spChg chg="del">
          <ac:chgData name="서영 강" userId="6152263cc4e56d7d" providerId="LiveId" clId="{C8225BC6-76F2-47E6-AC09-9A7D48C63C60}" dt="2024-11-25T14:54:39.382" v="6" actId="478"/>
          <ac:spMkLst>
            <pc:docMk/>
            <pc:sldMk cId="888243818" sldId="258"/>
            <ac:spMk id="61" creationId="{BF872D83-1A76-4832-AF4E-551A47A18EE8}"/>
          </ac:spMkLst>
        </pc:spChg>
        <pc:spChg chg="del">
          <ac:chgData name="서영 강" userId="6152263cc4e56d7d" providerId="LiveId" clId="{C8225BC6-76F2-47E6-AC09-9A7D48C63C60}" dt="2024-11-25T14:55:01.219" v="7" actId="478"/>
          <ac:spMkLst>
            <pc:docMk/>
            <pc:sldMk cId="888243818" sldId="258"/>
            <ac:spMk id="63" creationId="{B1145F53-60F9-4A5A-90CA-A44C34C4E006}"/>
          </ac:spMkLst>
        </pc:spChg>
        <pc:spChg chg="del">
          <ac:chgData name="서영 강" userId="6152263cc4e56d7d" providerId="LiveId" clId="{C8225BC6-76F2-47E6-AC09-9A7D48C63C60}" dt="2024-11-25T14:55:05.314" v="10" actId="478"/>
          <ac:spMkLst>
            <pc:docMk/>
            <pc:sldMk cId="888243818" sldId="258"/>
            <ac:spMk id="64" creationId="{D32AF457-F4F4-4E4B-8E63-244AC6C97D6F}"/>
          </ac:spMkLst>
        </pc:spChg>
        <pc:grpChg chg="add del mod">
          <ac:chgData name="서영 강" userId="6152263cc4e56d7d" providerId="LiveId" clId="{C8225BC6-76F2-47E6-AC09-9A7D48C63C60}" dt="2024-11-25T15:15:31.419" v="823" actId="1076"/>
          <ac:grpSpMkLst>
            <pc:docMk/>
            <pc:sldMk cId="888243818" sldId="258"/>
            <ac:grpSpMk id="12" creationId="{0897A272-EB63-43FB-288F-50863E212AF8}"/>
          </ac:grpSpMkLst>
        </pc:grpChg>
        <pc:picChg chg="add del mod">
          <ac:chgData name="서영 강" userId="6152263cc4e56d7d" providerId="LiveId" clId="{C8225BC6-76F2-47E6-AC09-9A7D48C63C60}" dt="2024-11-25T15:08:29.130" v="303" actId="478"/>
          <ac:picMkLst>
            <pc:docMk/>
            <pc:sldMk cId="888243818" sldId="258"/>
            <ac:picMk id="6" creationId="{07314D43-EDAC-BE15-A827-1BA7F8F26F9D}"/>
          </ac:picMkLst>
        </pc:picChg>
        <pc:picChg chg="add del mod">
          <ac:chgData name="서영 강" userId="6152263cc4e56d7d" providerId="LiveId" clId="{C8225BC6-76F2-47E6-AC09-9A7D48C63C60}" dt="2024-11-25T15:15:10.373" v="820" actId="1076"/>
          <ac:picMkLst>
            <pc:docMk/>
            <pc:sldMk cId="888243818" sldId="258"/>
            <ac:picMk id="16" creationId="{619D0B2B-160C-ACEE-B3CD-F7799B18E02E}"/>
          </ac:picMkLst>
        </pc:picChg>
        <pc:picChg chg="mod ord">
          <ac:chgData name="서영 강" userId="6152263cc4e56d7d" providerId="LiveId" clId="{C8225BC6-76F2-47E6-AC09-9A7D48C63C60}" dt="2024-11-25T14:59:14.062" v="83" actId="1076"/>
          <ac:picMkLst>
            <pc:docMk/>
            <pc:sldMk cId="888243818" sldId="258"/>
            <ac:picMk id="17" creationId="{38B4A1F2-67FC-4C8E-811B-78DB6A027402}"/>
          </ac:picMkLst>
        </pc:picChg>
        <pc:picChg chg="mod ord">
          <ac:chgData name="서영 강" userId="6152263cc4e56d7d" providerId="LiveId" clId="{C8225BC6-76F2-47E6-AC09-9A7D48C63C60}" dt="2024-11-25T15:06:15.858" v="195" actId="1076"/>
          <ac:picMkLst>
            <pc:docMk/>
            <pc:sldMk cId="888243818" sldId="258"/>
            <ac:picMk id="19" creationId="{8FB644C8-BD12-4A68-8970-BD2B3786E852}"/>
          </ac:picMkLst>
        </pc:picChg>
        <pc:picChg chg="mod ord">
          <ac:chgData name="서영 강" userId="6152263cc4e56d7d" providerId="LiveId" clId="{C8225BC6-76F2-47E6-AC09-9A7D48C63C60}" dt="2024-11-25T14:58:47.353" v="75" actId="14100"/>
          <ac:picMkLst>
            <pc:docMk/>
            <pc:sldMk cId="888243818" sldId="258"/>
            <ac:picMk id="21" creationId="{462A2C38-4B7D-4894-AB0E-9DD7DA369B02}"/>
          </ac:picMkLst>
        </pc:picChg>
        <pc:picChg chg="del">
          <ac:chgData name="서영 강" userId="6152263cc4e56d7d" providerId="LiveId" clId="{C8225BC6-76F2-47E6-AC09-9A7D48C63C60}" dt="2024-11-25T15:16:18.928" v="830" actId="478"/>
          <ac:picMkLst>
            <pc:docMk/>
            <pc:sldMk cId="888243818" sldId="258"/>
            <ac:picMk id="32" creationId="{9806F584-3C62-40AB-9518-A0D16D65B776}"/>
          </ac:picMkLst>
        </pc:picChg>
        <pc:inkChg chg="add del">
          <ac:chgData name="서영 강" userId="6152263cc4e56d7d" providerId="LiveId" clId="{C8225BC6-76F2-47E6-AC09-9A7D48C63C60}" dt="2024-11-25T15:02:50.482" v="107" actId="9405"/>
          <ac:inkMkLst>
            <pc:docMk/>
            <pc:sldMk cId="888243818" sldId="258"/>
            <ac:inkMk id="3" creationId="{4D0B51FF-4B41-7028-B040-2B0C561325C3}"/>
          </ac:inkMkLst>
        </pc:inkChg>
        <pc:inkChg chg="add del">
          <ac:chgData name="서영 강" userId="6152263cc4e56d7d" providerId="LiveId" clId="{C8225BC6-76F2-47E6-AC09-9A7D48C63C60}" dt="2024-11-25T15:02:52.239" v="109" actId="9405"/>
          <ac:inkMkLst>
            <pc:docMk/>
            <pc:sldMk cId="888243818" sldId="258"/>
            <ac:inkMk id="4" creationId="{61DA128C-E3C9-6795-6559-0C1688A3230D}"/>
          </ac:inkMkLst>
        </pc:inkChg>
        <pc:cxnChg chg="add del mod">
          <ac:chgData name="서영 강" userId="6152263cc4e56d7d" providerId="LiveId" clId="{C8225BC6-76F2-47E6-AC09-9A7D48C63C60}" dt="2024-11-25T15:19:58.282" v="844" actId="478"/>
          <ac:cxnSpMkLst>
            <pc:docMk/>
            <pc:sldMk cId="888243818" sldId="258"/>
            <ac:cxnSpMk id="30" creationId="{F0816D69-2A0E-19A6-2BC0-37CAC1E2372C}"/>
          </ac:cxnSpMkLst>
        </pc:cxnChg>
      </pc:sldChg>
      <pc:sldChg chg="del">
        <pc:chgData name="서영 강" userId="6152263cc4e56d7d" providerId="LiveId" clId="{C8225BC6-76F2-47E6-AC09-9A7D48C63C60}" dt="2024-11-25T15:21:05.395" v="848" actId="47"/>
        <pc:sldMkLst>
          <pc:docMk/>
          <pc:sldMk cId="4130669797" sldId="259"/>
        </pc:sldMkLst>
      </pc:sldChg>
      <pc:sldChg chg="addSp delSp modSp mod">
        <pc:chgData name="서영 강" userId="6152263cc4e56d7d" providerId="LiveId" clId="{C8225BC6-76F2-47E6-AC09-9A7D48C63C60}" dt="2024-11-25T16:13:33.543" v="2187" actId="255"/>
        <pc:sldMkLst>
          <pc:docMk/>
          <pc:sldMk cId="1750525931" sldId="260"/>
        </pc:sldMkLst>
        <pc:spChg chg="add del mod">
          <ac:chgData name="서영 강" userId="6152263cc4e56d7d" providerId="LiveId" clId="{C8225BC6-76F2-47E6-AC09-9A7D48C63C60}" dt="2024-11-25T15:32:58.577" v="916" actId="478"/>
          <ac:spMkLst>
            <pc:docMk/>
            <pc:sldMk cId="1750525931" sldId="260"/>
            <ac:spMk id="2" creationId="{D45C5FED-70D2-FA52-51F3-997568EE922F}"/>
          </ac:spMkLst>
        </pc:spChg>
        <pc:spChg chg="mod">
          <ac:chgData name="서영 강" userId="6152263cc4e56d7d" providerId="LiveId" clId="{C8225BC6-76F2-47E6-AC09-9A7D48C63C60}" dt="2024-11-25T15:33:35.754" v="921" actId="2711"/>
          <ac:spMkLst>
            <pc:docMk/>
            <pc:sldMk cId="1750525931" sldId="260"/>
            <ac:spMk id="23" creationId="{DF1B2D23-EB74-1A8C-8779-EAB119F0AFC3}"/>
          </ac:spMkLst>
        </pc:spChg>
        <pc:spChg chg="mod">
          <ac:chgData name="서영 강" userId="6152263cc4e56d7d" providerId="LiveId" clId="{C8225BC6-76F2-47E6-AC09-9A7D48C63C60}" dt="2024-11-25T15:33:35.754" v="921" actId="2711"/>
          <ac:spMkLst>
            <pc:docMk/>
            <pc:sldMk cId="1750525931" sldId="260"/>
            <ac:spMk id="24" creationId="{DAB7A0F2-D9D4-F9FD-3376-E8D7DCBF8A5E}"/>
          </ac:spMkLst>
        </pc:spChg>
        <pc:spChg chg="mod">
          <ac:chgData name="서영 강" userId="6152263cc4e56d7d" providerId="LiveId" clId="{C8225BC6-76F2-47E6-AC09-9A7D48C63C60}" dt="2024-11-25T15:33:35.754" v="921" actId="2711"/>
          <ac:spMkLst>
            <pc:docMk/>
            <pc:sldMk cId="1750525931" sldId="260"/>
            <ac:spMk id="25" creationId="{EF8B36A2-0741-A6CB-95E1-AE105BC3580B}"/>
          </ac:spMkLst>
        </pc:spChg>
        <pc:spChg chg="mod">
          <ac:chgData name="서영 강" userId="6152263cc4e56d7d" providerId="LiveId" clId="{C8225BC6-76F2-47E6-AC09-9A7D48C63C60}" dt="2024-11-25T15:33:35.754" v="921" actId="2711"/>
          <ac:spMkLst>
            <pc:docMk/>
            <pc:sldMk cId="1750525931" sldId="260"/>
            <ac:spMk id="26" creationId="{0AA0EA77-2AAD-7BEE-A626-87FE5B723363}"/>
          </ac:spMkLst>
        </pc:spChg>
        <pc:spChg chg="mod">
          <ac:chgData name="서영 강" userId="6152263cc4e56d7d" providerId="LiveId" clId="{C8225BC6-76F2-47E6-AC09-9A7D48C63C60}" dt="2024-11-25T15:34:01.808" v="925" actId="207"/>
          <ac:spMkLst>
            <pc:docMk/>
            <pc:sldMk cId="1750525931" sldId="260"/>
            <ac:spMk id="27" creationId="{5F3F613B-C32B-CC11-0AEC-138241570DA8}"/>
          </ac:spMkLst>
        </pc:spChg>
        <pc:spChg chg="mod">
          <ac:chgData name="서영 강" userId="6152263cc4e56d7d" providerId="LiveId" clId="{C8225BC6-76F2-47E6-AC09-9A7D48C63C60}" dt="2024-11-25T15:34:01.808" v="925" actId="207"/>
          <ac:spMkLst>
            <pc:docMk/>
            <pc:sldMk cId="1750525931" sldId="260"/>
            <ac:spMk id="28" creationId="{E3E973F1-C286-64C4-58E8-89CDBEDDEEEC}"/>
          </ac:spMkLst>
        </pc:spChg>
        <pc:spChg chg="mod">
          <ac:chgData name="서영 강" userId="6152263cc4e56d7d" providerId="LiveId" clId="{C8225BC6-76F2-47E6-AC09-9A7D48C63C60}" dt="2024-11-25T15:34:01.808" v="925" actId="207"/>
          <ac:spMkLst>
            <pc:docMk/>
            <pc:sldMk cId="1750525931" sldId="260"/>
            <ac:spMk id="29" creationId="{6116E216-5B72-202C-E9FF-F31FBE314984}"/>
          </ac:spMkLst>
        </pc:spChg>
        <pc:spChg chg="mod">
          <ac:chgData name="서영 강" userId="6152263cc4e56d7d" providerId="LiveId" clId="{C8225BC6-76F2-47E6-AC09-9A7D48C63C60}" dt="2024-11-25T15:34:01.808" v="925" actId="207"/>
          <ac:spMkLst>
            <pc:docMk/>
            <pc:sldMk cId="1750525931" sldId="260"/>
            <ac:spMk id="30" creationId="{3FE4AB17-648B-D756-03F4-805ED8C0F5E4}"/>
          </ac:spMkLst>
        </pc:spChg>
        <pc:spChg chg="mod">
          <ac:chgData name="서영 강" userId="6152263cc4e56d7d" providerId="LiveId" clId="{C8225BC6-76F2-47E6-AC09-9A7D48C63C60}" dt="2024-11-25T16:13:33.543" v="2187" actId="255"/>
          <ac:spMkLst>
            <pc:docMk/>
            <pc:sldMk cId="1750525931" sldId="260"/>
            <ac:spMk id="34" creationId="{68F5C4BE-58FD-02F6-2FCB-BBFA5A2FC234}"/>
          </ac:spMkLst>
        </pc:spChg>
        <pc:spChg chg="mod">
          <ac:chgData name="서영 강" userId="6152263cc4e56d7d" providerId="LiveId" clId="{C8225BC6-76F2-47E6-AC09-9A7D48C63C60}" dt="2024-11-25T15:33:35.754" v="921" actId="2711"/>
          <ac:spMkLst>
            <pc:docMk/>
            <pc:sldMk cId="1750525931" sldId="260"/>
            <ac:spMk id="35" creationId="{368D19E5-C550-8FC6-5E2F-0E41198BFF3E}"/>
          </ac:spMkLst>
        </pc:spChg>
        <pc:picChg chg="del">
          <ac:chgData name="서영 강" userId="6152263cc4e56d7d" providerId="LiveId" clId="{C8225BC6-76F2-47E6-AC09-9A7D48C63C60}" dt="2024-11-25T15:32:16.210" v="912" actId="478"/>
          <ac:picMkLst>
            <pc:docMk/>
            <pc:sldMk cId="1750525931" sldId="260"/>
            <ac:picMk id="19" creationId="{779AC8F4-CB15-46A3-AE10-935787063504}"/>
          </ac:picMkLst>
        </pc:picChg>
        <pc:cxnChg chg="del">
          <ac:chgData name="서영 강" userId="6152263cc4e56d7d" providerId="LiveId" clId="{C8225BC6-76F2-47E6-AC09-9A7D48C63C60}" dt="2024-11-25T15:32:16.686" v="913" actId="478"/>
          <ac:cxnSpMkLst>
            <pc:docMk/>
            <pc:sldMk cId="1750525931" sldId="260"/>
            <ac:cxnSpMk id="36" creationId="{7346FC6A-37B5-45BC-96CC-B9786D99E2E0}"/>
          </ac:cxnSpMkLst>
        </pc:cxnChg>
        <pc:cxnChg chg="del">
          <ac:chgData name="서영 강" userId="6152263cc4e56d7d" providerId="LiveId" clId="{C8225BC6-76F2-47E6-AC09-9A7D48C63C60}" dt="2024-11-25T15:32:20.198" v="914" actId="478"/>
          <ac:cxnSpMkLst>
            <pc:docMk/>
            <pc:sldMk cId="1750525931" sldId="260"/>
            <ac:cxnSpMk id="57" creationId="{0582B434-DCE2-3109-EADB-8CAAC0FDCAA6}"/>
          </ac:cxnSpMkLst>
        </pc:cxnChg>
      </pc:sldChg>
      <pc:sldChg chg="del">
        <pc:chgData name="서영 강" userId="6152263cc4e56d7d" providerId="LiveId" clId="{C8225BC6-76F2-47E6-AC09-9A7D48C63C60}" dt="2024-11-25T15:30:42.136" v="903" actId="47"/>
        <pc:sldMkLst>
          <pc:docMk/>
          <pc:sldMk cId="2885662908" sldId="261"/>
        </pc:sldMkLst>
      </pc:sldChg>
      <pc:sldChg chg="del">
        <pc:chgData name="서영 강" userId="6152263cc4e56d7d" providerId="LiveId" clId="{C8225BC6-76F2-47E6-AC09-9A7D48C63C60}" dt="2024-11-25T14:53:59.512" v="5" actId="47"/>
        <pc:sldMkLst>
          <pc:docMk/>
          <pc:sldMk cId="2146790185" sldId="262"/>
        </pc:sldMkLst>
      </pc:sldChg>
      <pc:sldChg chg="addSp delSp modSp mod">
        <pc:chgData name="서영 강" userId="6152263cc4e56d7d" providerId="LiveId" clId="{C8225BC6-76F2-47E6-AC09-9A7D48C63C60}" dt="2024-11-25T16:13:25.625" v="2186" actId="255"/>
        <pc:sldMkLst>
          <pc:docMk/>
          <pc:sldMk cId="265121616" sldId="263"/>
        </pc:sldMkLst>
        <pc:spChg chg="add mod ord">
          <ac:chgData name="서영 강" userId="6152263cc4e56d7d" providerId="LiveId" clId="{C8225BC6-76F2-47E6-AC09-9A7D48C63C60}" dt="2024-11-25T15:36:57.775" v="952" actId="1076"/>
          <ac:spMkLst>
            <pc:docMk/>
            <pc:sldMk cId="265121616" sldId="263"/>
            <ac:spMk id="2" creationId="{CF44D92A-4CE6-00E8-7C18-9364D5F41BA3}"/>
          </ac:spMkLst>
        </pc:spChg>
        <pc:spChg chg="add del mod">
          <ac:chgData name="서영 강" userId="6152263cc4e56d7d" providerId="LiveId" clId="{C8225BC6-76F2-47E6-AC09-9A7D48C63C60}" dt="2024-11-25T15:36:36.345" v="945" actId="478"/>
          <ac:spMkLst>
            <pc:docMk/>
            <pc:sldMk cId="265121616" sldId="263"/>
            <ac:spMk id="3" creationId="{F6B2FCFD-D7E8-F42A-6707-B2B49E6D5A04}"/>
          </ac:spMkLst>
        </pc:spChg>
        <pc:spChg chg="del mod topLvl">
          <ac:chgData name="서영 강" userId="6152263cc4e56d7d" providerId="LiveId" clId="{C8225BC6-76F2-47E6-AC09-9A7D48C63C60}" dt="2024-11-25T15:36:06.341" v="941" actId="478"/>
          <ac:spMkLst>
            <pc:docMk/>
            <pc:sldMk cId="265121616" sldId="263"/>
            <ac:spMk id="5" creationId="{1A098A7F-C391-A4E7-568C-5209FA1EA11C}"/>
          </ac:spMkLst>
        </pc:spChg>
        <pc:spChg chg="mod">
          <ac:chgData name="서영 강" userId="6152263cc4e56d7d" providerId="LiveId" clId="{C8225BC6-76F2-47E6-AC09-9A7D48C63C60}" dt="2024-11-25T15:35:37.754" v="936" actId="2711"/>
          <ac:spMkLst>
            <pc:docMk/>
            <pc:sldMk cId="265121616" sldId="263"/>
            <ac:spMk id="6" creationId="{98E82CC1-0BFD-9503-41AA-AEB8F17F8310}"/>
          </ac:spMkLst>
        </pc:spChg>
        <pc:spChg chg="mod">
          <ac:chgData name="서영 강" userId="6152263cc4e56d7d" providerId="LiveId" clId="{C8225BC6-76F2-47E6-AC09-9A7D48C63C60}" dt="2024-11-25T15:35:37.754" v="936" actId="2711"/>
          <ac:spMkLst>
            <pc:docMk/>
            <pc:sldMk cId="265121616" sldId="263"/>
            <ac:spMk id="7" creationId="{AE3FE4FA-A967-2EF8-50C3-D63754596954}"/>
          </ac:spMkLst>
        </pc:spChg>
        <pc:spChg chg="del mod">
          <ac:chgData name="서영 강" userId="6152263cc4e56d7d" providerId="LiveId" clId="{C8225BC6-76F2-47E6-AC09-9A7D48C63C60}" dt="2024-11-25T15:35:57.005" v="938" actId="478"/>
          <ac:spMkLst>
            <pc:docMk/>
            <pc:sldMk cId="265121616" sldId="263"/>
            <ac:spMk id="8" creationId="{A71A227C-909D-C174-E53C-6245959D6704}"/>
          </ac:spMkLst>
        </pc:spChg>
        <pc:spChg chg="add mod ord">
          <ac:chgData name="서영 강" userId="6152263cc4e56d7d" providerId="LiveId" clId="{C8225BC6-76F2-47E6-AC09-9A7D48C63C60}" dt="2024-11-25T15:38:01.768" v="982" actId="1035"/>
          <ac:spMkLst>
            <pc:docMk/>
            <pc:sldMk cId="265121616" sldId="263"/>
            <ac:spMk id="9" creationId="{C1C668B3-55B0-DFBD-9D2F-DA0907605138}"/>
          </ac:spMkLst>
        </pc:spChg>
        <pc:spChg chg="add mod ord">
          <ac:chgData name="서영 강" userId="6152263cc4e56d7d" providerId="LiveId" clId="{C8225BC6-76F2-47E6-AC09-9A7D48C63C60}" dt="2024-11-25T15:37:31.053" v="972" actId="1037"/>
          <ac:spMkLst>
            <pc:docMk/>
            <pc:sldMk cId="265121616" sldId="263"/>
            <ac:spMk id="10" creationId="{8BF9A3B0-FFEB-0978-9E9D-FC41E2258ACB}"/>
          </ac:spMkLst>
        </pc:spChg>
        <pc:spChg chg="add mod ord">
          <ac:chgData name="서영 강" userId="6152263cc4e56d7d" providerId="LiveId" clId="{C8225BC6-76F2-47E6-AC09-9A7D48C63C60}" dt="2024-11-25T15:37:50.226" v="977" actId="1076"/>
          <ac:spMkLst>
            <pc:docMk/>
            <pc:sldMk cId="265121616" sldId="263"/>
            <ac:spMk id="11" creationId="{0D27C271-419B-845E-BECE-149A3649846D}"/>
          </ac:spMkLst>
        </pc:spChg>
        <pc:spChg chg="add mod">
          <ac:chgData name="서영 강" userId="6152263cc4e56d7d" providerId="LiveId" clId="{C8225BC6-76F2-47E6-AC09-9A7D48C63C60}" dt="2024-11-25T15:38:28.971" v="984"/>
          <ac:spMkLst>
            <pc:docMk/>
            <pc:sldMk cId="265121616" sldId="263"/>
            <ac:spMk id="12" creationId="{D2888A98-D997-B099-6D4B-A074D6A6F409}"/>
          </ac:spMkLst>
        </pc:spChg>
        <pc:spChg chg="add mod">
          <ac:chgData name="서영 강" userId="6152263cc4e56d7d" providerId="LiveId" clId="{C8225BC6-76F2-47E6-AC09-9A7D48C63C60}" dt="2024-11-25T15:39:22.410" v="989" actId="208"/>
          <ac:spMkLst>
            <pc:docMk/>
            <pc:sldMk cId="265121616" sldId="263"/>
            <ac:spMk id="13" creationId="{7E49C177-52C0-F318-0412-1846C2747D64}"/>
          </ac:spMkLst>
        </pc:spChg>
        <pc:spChg chg="add mod">
          <ac:chgData name="서영 강" userId="6152263cc4e56d7d" providerId="LiveId" clId="{C8225BC6-76F2-47E6-AC09-9A7D48C63C60}" dt="2024-11-25T15:41:48.545" v="999" actId="1076"/>
          <ac:spMkLst>
            <pc:docMk/>
            <pc:sldMk cId="265121616" sldId="263"/>
            <ac:spMk id="14" creationId="{3EF7ED28-8193-BE31-52D7-890134814960}"/>
          </ac:spMkLst>
        </pc:spChg>
        <pc:spChg chg="add mod">
          <ac:chgData name="서영 강" userId="6152263cc4e56d7d" providerId="LiveId" clId="{C8225BC6-76F2-47E6-AC09-9A7D48C63C60}" dt="2024-11-25T15:39:34.976" v="992" actId="571"/>
          <ac:spMkLst>
            <pc:docMk/>
            <pc:sldMk cId="265121616" sldId="263"/>
            <ac:spMk id="16" creationId="{A2CC59F2-B8CC-DA3C-3DF2-767422B50DC5}"/>
          </ac:spMkLst>
        </pc:spChg>
        <pc:spChg chg="add mod">
          <ac:chgData name="서영 강" userId="6152263cc4e56d7d" providerId="LiveId" clId="{C8225BC6-76F2-47E6-AC09-9A7D48C63C60}" dt="2024-11-25T15:41:56.672" v="1000" actId="1076"/>
          <ac:spMkLst>
            <pc:docMk/>
            <pc:sldMk cId="265121616" sldId="263"/>
            <ac:spMk id="17" creationId="{A7AFACA2-4925-640A-CC24-5FE118143F8E}"/>
          </ac:spMkLst>
        </pc:spChg>
        <pc:spChg chg="add mod">
          <ac:chgData name="서영 강" userId="6152263cc4e56d7d" providerId="LiveId" clId="{C8225BC6-76F2-47E6-AC09-9A7D48C63C60}" dt="2024-11-25T15:39:44.706" v="995" actId="571"/>
          <ac:spMkLst>
            <pc:docMk/>
            <pc:sldMk cId="265121616" sldId="263"/>
            <ac:spMk id="19" creationId="{1F6F2E96-F308-6191-A1F4-80A6D967EB6A}"/>
          </ac:spMkLst>
        </pc:spChg>
        <pc:spChg chg="add mod">
          <ac:chgData name="서영 강" userId="6152263cc4e56d7d" providerId="LiveId" clId="{C8225BC6-76F2-47E6-AC09-9A7D48C63C60}" dt="2024-11-25T15:39:48.155" v="997" actId="571"/>
          <ac:spMkLst>
            <pc:docMk/>
            <pc:sldMk cId="265121616" sldId="263"/>
            <ac:spMk id="21" creationId="{34CEE34D-08F7-648D-3DCD-0227B92B04AC}"/>
          </ac:spMkLst>
        </pc:spChg>
        <pc:spChg chg="add mod">
          <ac:chgData name="서영 강" userId="6152263cc4e56d7d" providerId="LiveId" clId="{C8225BC6-76F2-47E6-AC09-9A7D48C63C60}" dt="2024-11-25T15:39:56.517" v="998" actId="571"/>
          <ac:spMkLst>
            <pc:docMk/>
            <pc:sldMk cId="265121616" sldId="263"/>
            <ac:spMk id="22" creationId="{C7B84E18-B4DF-39F2-E0C2-F9EECD298C3C}"/>
          </ac:spMkLst>
        </pc:spChg>
        <pc:spChg chg="mod">
          <ac:chgData name="서영 강" userId="6152263cc4e56d7d" providerId="LiveId" clId="{C8225BC6-76F2-47E6-AC09-9A7D48C63C60}" dt="2024-11-25T16:13:25.625" v="2186" actId="255"/>
          <ac:spMkLst>
            <pc:docMk/>
            <pc:sldMk cId="265121616" sldId="263"/>
            <ac:spMk id="36" creationId="{68F376C3-B008-CEEF-4273-52BE2B66CBB1}"/>
          </ac:spMkLst>
        </pc:spChg>
        <pc:spChg chg="del">
          <ac:chgData name="서영 강" userId="6152263cc4e56d7d" providerId="LiveId" clId="{C8225BC6-76F2-47E6-AC09-9A7D48C63C60}" dt="2024-11-25T15:38:24.730" v="983" actId="478"/>
          <ac:spMkLst>
            <pc:docMk/>
            <pc:sldMk cId="265121616" sldId="263"/>
            <ac:spMk id="46" creationId="{D5741839-3D18-4D27-9D08-40F9F4F76CFD}"/>
          </ac:spMkLst>
        </pc:spChg>
        <pc:spChg chg="mod">
          <ac:chgData name="서영 강" userId="6152263cc4e56d7d" providerId="LiveId" clId="{C8225BC6-76F2-47E6-AC09-9A7D48C63C60}" dt="2024-11-25T15:35:37.754" v="936" actId="2711"/>
          <ac:spMkLst>
            <pc:docMk/>
            <pc:sldMk cId="265121616" sldId="263"/>
            <ac:spMk id="49" creationId="{9FB0CE6D-4C2B-1755-F627-5870ABBD3D47}"/>
          </ac:spMkLst>
        </pc:spChg>
        <pc:spChg chg="mod">
          <ac:chgData name="서영 강" userId="6152263cc4e56d7d" providerId="LiveId" clId="{C8225BC6-76F2-47E6-AC09-9A7D48C63C60}" dt="2024-11-25T15:35:37.754" v="936" actId="2711"/>
          <ac:spMkLst>
            <pc:docMk/>
            <pc:sldMk cId="265121616" sldId="263"/>
            <ac:spMk id="50" creationId="{07586D79-8D17-FF31-DD87-094845EBD0EE}"/>
          </ac:spMkLst>
        </pc:spChg>
        <pc:spChg chg="del">
          <ac:chgData name="서영 강" userId="6152263cc4e56d7d" providerId="LiveId" clId="{C8225BC6-76F2-47E6-AC09-9A7D48C63C60}" dt="2024-11-25T15:38:24.730" v="983" actId="478"/>
          <ac:spMkLst>
            <pc:docMk/>
            <pc:sldMk cId="265121616" sldId="263"/>
            <ac:spMk id="51" creationId="{91651354-C1DC-4090-A850-F55A47451BD4}"/>
          </ac:spMkLst>
        </pc:spChg>
        <pc:spChg chg="del">
          <ac:chgData name="서영 강" userId="6152263cc4e56d7d" providerId="LiveId" clId="{C8225BC6-76F2-47E6-AC09-9A7D48C63C60}" dt="2024-11-25T15:38:24.730" v="983" actId="478"/>
          <ac:spMkLst>
            <pc:docMk/>
            <pc:sldMk cId="265121616" sldId="263"/>
            <ac:spMk id="52" creationId="{DC0650F3-C8FE-458D-93F5-B9F4562CC8C1}"/>
          </ac:spMkLst>
        </pc:spChg>
        <pc:spChg chg="del">
          <ac:chgData name="서영 강" userId="6152263cc4e56d7d" providerId="LiveId" clId="{C8225BC6-76F2-47E6-AC09-9A7D48C63C60}" dt="2024-11-25T15:38:24.730" v="983" actId="478"/>
          <ac:spMkLst>
            <pc:docMk/>
            <pc:sldMk cId="265121616" sldId="263"/>
            <ac:spMk id="53" creationId="{B97A08E8-7E25-4E2C-A502-6C6A22754CCA}"/>
          </ac:spMkLst>
        </pc:spChg>
        <pc:spChg chg="mod">
          <ac:chgData name="서영 강" userId="6152263cc4e56d7d" providerId="LiveId" clId="{C8225BC6-76F2-47E6-AC09-9A7D48C63C60}" dt="2024-11-25T15:35:37.754" v="936" actId="2711"/>
          <ac:spMkLst>
            <pc:docMk/>
            <pc:sldMk cId="265121616" sldId="263"/>
            <ac:spMk id="58" creationId="{67C3D04A-7079-3D73-7766-F294491A5B0B}"/>
          </ac:spMkLst>
        </pc:spChg>
        <pc:spChg chg="mod">
          <ac:chgData name="서영 강" userId="6152263cc4e56d7d" providerId="LiveId" clId="{C8225BC6-76F2-47E6-AC09-9A7D48C63C60}" dt="2024-11-25T15:35:37.754" v="936" actId="2711"/>
          <ac:spMkLst>
            <pc:docMk/>
            <pc:sldMk cId="265121616" sldId="263"/>
            <ac:spMk id="59" creationId="{08C19DEC-9E87-8291-5205-980A077CF932}"/>
          </ac:spMkLst>
        </pc:spChg>
        <pc:spChg chg="mod">
          <ac:chgData name="서영 강" userId="6152263cc4e56d7d" providerId="LiveId" clId="{C8225BC6-76F2-47E6-AC09-9A7D48C63C60}" dt="2024-11-25T15:35:37.754" v="936" actId="2711"/>
          <ac:spMkLst>
            <pc:docMk/>
            <pc:sldMk cId="265121616" sldId="263"/>
            <ac:spMk id="61" creationId="{C63D4888-A23A-F478-25E1-01345AEFEE0A}"/>
          </ac:spMkLst>
        </pc:spChg>
        <pc:spChg chg="mod">
          <ac:chgData name="서영 강" userId="6152263cc4e56d7d" providerId="LiveId" clId="{C8225BC6-76F2-47E6-AC09-9A7D48C63C60}" dt="2024-11-25T15:35:37.754" v="936" actId="2711"/>
          <ac:spMkLst>
            <pc:docMk/>
            <pc:sldMk cId="265121616" sldId="263"/>
            <ac:spMk id="62" creationId="{48BA9CEE-E1B3-78F6-1D22-59F5DED47E59}"/>
          </ac:spMkLst>
        </pc:spChg>
        <pc:grpChg chg="del">
          <ac:chgData name="서영 강" userId="6152263cc4e56d7d" providerId="LiveId" clId="{C8225BC6-76F2-47E6-AC09-9A7D48C63C60}" dt="2024-11-25T15:35:57.005" v="938" actId="478"/>
          <ac:grpSpMkLst>
            <pc:docMk/>
            <pc:sldMk cId="265121616" sldId="263"/>
            <ac:grpSpMk id="45" creationId="{5F1C2948-2B24-E712-6F06-246A849B9A46}"/>
          </ac:grpSpMkLst>
        </pc:grpChg>
        <pc:grpChg chg="mod topLvl">
          <ac:chgData name="서영 강" userId="6152263cc4e56d7d" providerId="LiveId" clId="{C8225BC6-76F2-47E6-AC09-9A7D48C63C60}" dt="2024-11-25T15:36:10.045" v="942" actId="1076"/>
          <ac:grpSpMkLst>
            <pc:docMk/>
            <pc:sldMk cId="265121616" sldId="263"/>
            <ac:grpSpMk id="63" creationId="{01BF3C19-8EC6-8D06-19EC-6FB3CEB5FA27}"/>
          </ac:grpSpMkLst>
        </pc:grpChg>
        <pc:grpChg chg="del mod">
          <ac:chgData name="서영 강" userId="6152263cc4e56d7d" providerId="LiveId" clId="{C8225BC6-76F2-47E6-AC09-9A7D48C63C60}" dt="2024-11-25T15:36:06.341" v="941" actId="478"/>
          <ac:grpSpMkLst>
            <pc:docMk/>
            <pc:sldMk cId="265121616" sldId="263"/>
            <ac:grpSpMk id="64" creationId="{F3F02D0A-AFA7-332F-4DB7-8EA9D6527B53}"/>
          </ac:grpSpMkLst>
        </pc:grpChg>
        <pc:picChg chg="mod">
          <ac:chgData name="서영 강" userId="6152263cc4e56d7d" providerId="LiveId" clId="{C8225BC6-76F2-47E6-AC09-9A7D48C63C60}" dt="2024-11-25T15:35:02.697" v="930" actId="688"/>
          <ac:picMkLst>
            <pc:docMk/>
            <pc:sldMk cId="265121616" sldId="263"/>
            <ac:picMk id="4" creationId="{66C1243A-C83D-405E-A0F4-9E9B05D045FE}"/>
          </ac:picMkLst>
        </pc:picChg>
        <pc:picChg chg="add mod">
          <ac:chgData name="서영 강" userId="6152263cc4e56d7d" providerId="LiveId" clId="{C8225BC6-76F2-47E6-AC09-9A7D48C63C60}" dt="2024-11-25T15:39:34.976" v="992" actId="571"/>
          <ac:picMkLst>
            <pc:docMk/>
            <pc:sldMk cId="265121616" sldId="263"/>
            <ac:picMk id="15" creationId="{D42D055B-4743-1136-7E4F-5B576DDFDF1D}"/>
          </ac:picMkLst>
        </pc:picChg>
        <pc:picChg chg="add mod">
          <ac:chgData name="서영 강" userId="6152263cc4e56d7d" providerId="LiveId" clId="{C8225BC6-76F2-47E6-AC09-9A7D48C63C60}" dt="2024-11-25T15:39:44.706" v="995" actId="571"/>
          <ac:picMkLst>
            <pc:docMk/>
            <pc:sldMk cId="265121616" sldId="263"/>
            <ac:picMk id="18" creationId="{B86D8B2A-5C60-8FAE-A567-977B21600A38}"/>
          </ac:picMkLst>
        </pc:picChg>
        <pc:picChg chg="add mod">
          <ac:chgData name="서영 강" userId="6152263cc4e56d7d" providerId="LiveId" clId="{C8225BC6-76F2-47E6-AC09-9A7D48C63C60}" dt="2024-11-25T15:39:48.155" v="997" actId="571"/>
          <ac:picMkLst>
            <pc:docMk/>
            <pc:sldMk cId="265121616" sldId="263"/>
            <ac:picMk id="20" creationId="{9077AF89-D4AD-54BF-86FD-8054BF49CCA2}"/>
          </ac:picMkLst>
        </pc:picChg>
        <pc:picChg chg="del">
          <ac:chgData name="서영 강" userId="6152263cc4e56d7d" providerId="LiveId" clId="{C8225BC6-76F2-47E6-AC09-9A7D48C63C60}" dt="2024-11-25T15:35:04.622" v="931" actId="478"/>
          <ac:picMkLst>
            <pc:docMk/>
            <pc:sldMk cId="265121616" sldId="263"/>
            <ac:picMk id="33" creationId="{98F529F5-F47C-48B6-8F47-C8EDFF4D64BA}"/>
          </ac:picMkLst>
        </pc:picChg>
        <pc:cxnChg chg="del">
          <ac:chgData name="서영 강" userId="6152263cc4e56d7d" providerId="LiveId" clId="{C8225BC6-76F2-47E6-AC09-9A7D48C63C60}" dt="2024-11-25T15:35:07.393" v="933" actId="478"/>
          <ac:cxnSpMkLst>
            <pc:docMk/>
            <pc:sldMk cId="265121616" sldId="263"/>
            <ac:cxnSpMk id="26" creationId="{F54DB303-7809-9ED0-793F-F23FEBF739E0}"/>
          </ac:cxnSpMkLst>
        </pc:cxnChg>
        <pc:cxnChg chg="del">
          <ac:chgData name="서영 강" userId="6152263cc4e56d7d" providerId="LiveId" clId="{C8225BC6-76F2-47E6-AC09-9A7D48C63C60}" dt="2024-11-25T15:35:05.311" v="932" actId="478"/>
          <ac:cxnSpMkLst>
            <pc:docMk/>
            <pc:sldMk cId="265121616" sldId="263"/>
            <ac:cxnSpMk id="41" creationId="{879CFF37-77C2-42AB-A089-B1DE0AD48179}"/>
          </ac:cxnSpMkLst>
        </pc:cxnChg>
      </pc:sldChg>
      <pc:sldChg chg="delSp modSp mod">
        <pc:chgData name="서영 강" userId="6152263cc4e56d7d" providerId="LiveId" clId="{C8225BC6-76F2-47E6-AC09-9A7D48C63C60}" dt="2024-11-25T16:13:17.991" v="2185" actId="207"/>
        <pc:sldMkLst>
          <pc:docMk/>
          <pc:sldMk cId="2375418799" sldId="265"/>
        </pc:sldMkLst>
        <pc:spChg chg="mod">
          <ac:chgData name="서영 강" userId="6152263cc4e56d7d" providerId="LiveId" clId="{C8225BC6-76F2-47E6-AC09-9A7D48C63C60}" dt="2024-11-25T16:13:17.991" v="2185" actId="207"/>
          <ac:spMkLst>
            <pc:docMk/>
            <pc:sldMk cId="2375418799" sldId="265"/>
            <ac:spMk id="4" creationId="{5BF47C51-C8AB-AAB9-F91D-93C77242F8CE}"/>
          </ac:spMkLst>
        </pc:spChg>
        <pc:spChg chg="mod">
          <ac:chgData name="서영 강" userId="6152263cc4e56d7d" providerId="LiveId" clId="{C8225BC6-76F2-47E6-AC09-9A7D48C63C60}" dt="2024-11-25T15:43:57.878" v="1008" actId="14100"/>
          <ac:spMkLst>
            <pc:docMk/>
            <pc:sldMk cId="2375418799" sldId="265"/>
            <ac:spMk id="5" creationId="{FB1AD4AB-661B-4FA9-8937-3A9063F7B796}"/>
          </ac:spMkLst>
        </pc:spChg>
        <pc:picChg chg="del">
          <ac:chgData name="서영 강" userId="6152263cc4e56d7d" providerId="LiveId" clId="{C8225BC6-76F2-47E6-AC09-9A7D48C63C60}" dt="2024-11-25T15:44:12.066" v="1009" actId="478"/>
          <ac:picMkLst>
            <pc:docMk/>
            <pc:sldMk cId="2375418799" sldId="265"/>
            <ac:picMk id="61" creationId="{67BBF937-A2CF-4EEC-9230-D76FD1E2D9A2}"/>
          </ac:picMkLst>
        </pc:picChg>
        <pc:cxnChg chg="del">
          <ac:chgData name="서영 강" userId="6152263cc4e56d7d" providerId="LiveId" clId="{C8225BC6-76F2-47E6-AC09-9A7D48C63C60}" dt="2024-11-25T15:44:18.627" v="1011" actId="478"/>
          <ac:cxnSpMkLst>
            <pc:docMk/>
            <pc:sldMk cId="2375418799" sldId="265"/>
            <ac:cxnSpMk id="15" creationId="{86F69F90-0164-CEF2-F87E-02495624B825}"/>
          </ac:cxnSpMkLst>
        </pc:cxnChg>
        <pc:cxnChg chg="del">
          <ac:chgData name="서영 강" userId="6152263cc4e56d7d" providerId="LiveId" clId="{C8225BC6-76F2-47E6-AC09-9A7D48C63C60}" dt="2024-11-25T15:44:16.988" v="1010" actId="478"/>
          <ac:cxnSpMkLst>
            <pc:docMk/>
            <pc:sldMk cId="2375418799" sldId="265"/>
            <ac:cxnSpMk id="72" creationId="{A2EA65AC-4C85-4862-9514-03DAEE584FDB}"/>
          </ac:cxnSpMkLst>
        </pc:cxnChg>
      </pc:sldChg>
      <pc:sldChg chg="addSp delSp modSp mod">
        <pc:chgData name="서영 강" userId="6152263cc4e56d7d" providerId="LiveId" clId="{C8225BC6-76F2-47E6-AC09-9A7D48C63C60}" dt="2024-11-25T15:45:13.697" v="1019"/>
        <pc:sldMkLst>
          <pc:docMk/>
          <pc:sldMk cId="1508185894" sldId="266"/>
        </pc:sldMkLst>
        <pc:spChg chg="add mod">
          <ac:chgData name="서영 강" userId="6152263cc4e56d7d" providerId="LiveId" clId="{C8225BC6-76F2-47E6-AC09-9A7D48C63C60}" dt="2024-11-25T15:45:13.697" v="1019"/>
          <ac:spMkLst>
            <pc:docMk/>
            <pc:sldMk cId="1508185894" sldId="266"/>
            <ac:spMk id="2" creationId="{E17E0A57-5201-40CB-CCEC-CE6EF82AEFE3}"/>
          </ac:spMkLst>
        </pc:spChg>
        <pc:spChg chg="mod">
          <ac:chgData name="서영 강" userId="6152263cc4e56d7d" providerId="LiveId" clId="{C8225BC6-76F2-47E6-AC09-9A7D48C63C60}" dt="2024-11-25T15:44:52.234" v="1016" actId="207"/>
          <ac:spMkLst>
            <pc:docMk/>
            <pc:sldMk cId="1508185894" sldId="266"/>
            <ac:spMk id="104" creationId="{597C5713-D0EF-17B4-B72E-2B38542922CB}"/>
          </ac:spMkLst>
        </pc:spChg>
        <pc:picChg chg="del">
          <ac:chgData name="서영 강" userId="6152263cc4e56d7d" providerId="LiveId" clId="{C8225BC6-76F2-47E6-AC09-9A7D48C63C60}" dt="2024-11-25T15:45:06.419" v="1017" actId="478"/>
          <ac:picMkLst>
            <pc:docMk/>
            <pc:sldMk cId="1508185894" sldId="266"/>
            <ac:picMk id="102" creationId="{40D9DADA-966F-4C3D-82C3-474DB73D88E2}"/>
          </ac:picMkLst>
        </pc:picChg>
        <pc:cxnChg chg="del">
          <ac:chgData name="서영 강" userId="6152263cc4e56d7d" providerId="LiveId" clId="{C8225BC6-76F2-47E6-AC09-9A7D48C63C60}" dt="2024-11-25T15:45:13.466" v="1018" actId="478"/>
          <ac:cxnSpMkLst>
            <pc:docMk/>
            <pc:sldMk cId="1508185894" sldId="266"/>
            <ac:cxnSpMk id="115" creationId="{667631A2-858E-4889-B23C-88E71F69F922}"/>
          </ac:cxnSpMkLst>
        </pc:cxnChg>
      </pc:sldChg>
      <pc:sldChg chg="addSp delSp modSp mod setBg">
        <pc:chgData name="서영 강" userId="6152263cc4e56d7d" providerId="LiveId" clId="{C8225BC6-76F2-47E6-AC09-9A7D48C63C60}" dt="2024-11-25T16:13:45.496" v="2189" actId="255"/>
        <pc:sldMkLst>
          <pc:docMk/>
          <pc:sldMk cId="77336121" sldId="268"/>
        </pc:sldMkLst>
        <pc:spChg chg="add del mod">
          <ac:chgData name="서영 강" userId="6152263cc4e56d7d" providerId="LiveId" clId="{C8225BC6-76F2-47E6-AC09-9A7D48C63C60}" dt="2024-11-25T15:29:50.477" v="900" actId="478"/>
          <ac:spMkLst>
            <pc:docMk/>
            <pc:sldMk cId="77336121" sldId="268"/>
            <ac:spMk id="2" creationId="{79923D0E-495D-C2F9-C4CC-56A5F44DD933}"/>
          </ac:spMkLst>
        </pc:spChg>
        <pc:spChg chg="add del mod">
          <ac:chgData name="서영 강" userId="6152263cc4e56d7d" providerId="LiveId" clId="{C8225BC6-76F2-47E6-AC09-9A7D48C63C60}" dt="2024-11-25T15:25:10.087" v="889" actId="478"/>
          <ac:spMkLst>
            <pc:docMk/>
            <pc:sldMk cId="77336121" sldId="268"/>
            <ac:spMk id="2" creationId="{E7F1C704-27BB-F437-FEFD-1040B0CDC0C8}"/>
          </ac:spMkLst>
        </pc:spChg>
        <pc:spChg chg="add mod">
          <ac:chgData name="서영 강" userId="6152263cc4e56d7d" providerId="LiveId" clId="{C8225BC6-76F2-47E6-AC09-9A7D48C63C60}" dt="2024-11-25T15:29:52.202" v="901"/>
          <ac:spMkLst>
            <pc:docMk/>
            <pc:sldMk cId="77336121" sldId="268"/>
            <ac:spMk id="3" creationId="{196E2DB3-AFC6-912B-3D56-2AA6E5F8F76D}"/>
          </ac:spMkLst>
        </pc:spChg>
        <pc:spChg chg="add del mod">
          <ac:chgData name="서영 강" userId="6152263cc4e56d7d" providerId="LiveId" clId="{C8225BC6-76F2-47E6-AC09-9A7D48C63C60}" dt="2024-11-25T15:25:10.997" v="890" actId="478"/>
          <ac:spMkLst>
            <pc:docMk/>
            <pc:sldMk cId="77336121" sldId="268"/>
            <ac:spMk id="3" creationId="{D0BCB2EC-64CA-E0E2-FC18-6FCEAADA73E5}"/>
          </ac:spMkLst>
        </pc:spChg>
        <pc:spChg chg="mod">
          <ac:chgData name="서영 강" userId="6152263cc4e56d7d" providerId="LiveId" clId="{C8225BC6-76F2-47E6-AC09-9A7D48C63C60}" dt="2024-11-25T16:13:45.496" v="2189" actId="255"/>
          <ac:spMkLst>
            <pc:docMk/>
            <pc:sldMk cId="77336121" sldId="268"/>
            <ac:spMk id="4" creationId="{FFC26B45-9B41-4709-987A-37A80D27EEE7}"/>
          </ac:spMkLst>
        </pc:spChg>
        <pc:spChg chg="add del mod">
          <ac:chgData name="서영 강" userId="6152263cc4e56d7d" providerId="LiveId" clId="{C8225BC6-76F2-47E6-AC09-9A7D48C63C60}" dt="2024-11-25T15:25:12.978" v="892" actId="478"/>
          <ac:spMkLst>
            <pc:docMk/>
            <pc:sldMk cId="77336121" sldId="268"/>
            <ac:spMk id="5" creationId="{E97A0C19-0DC2-DCF3-67F0-1E25D769AECE}"/>
          </ac:spMkLst>
        </pc:spChg>
        <pc:spChg chg="add mod">
          <ac:chgData name="서영 강" userId="6152263cc4e56d7d" providerId="LiveId" clId="{C8225BC6-76F2-47E6-AC09-9A7D48C63C60}" dt="2024-11-25T15:24:10.703" v="883" actId="571"/>
          <ac:spMkLst>
            <pc:docMk/>
            <pc:sldMk cId="77336121" sldId="268"/>
            <ac:spMk id="6" creationId="{4ACE1E9B-0EB7-B52F-E3B2-DF71CA8E1093}"/>
          </ac:spMkLst>
        </pc:spChg>
        <pc:spChg chg="add mod">
          <ac:chgData name="서영 강" userId="6152263cc4e56d7d" providerId="LiveId" clId="{C8225BC6-76F2-47E6-AC09-9A7D48C63C60}" dt="2024-11-25T15:24:10.703" v="883" actId="571"/>
          <ac:spMkLst>
            <pc:docMk/>
            <pc:sldMk cId="77336121" sldId="268"/>
            <ac:spMk id="7" creationId="{51B84546-FF8C-D429-D354-70E7B80FB0EB}"/>
          </ac:spMkLst>
        </pc:spChg>
        <pc:spChg chg="add del mod">
          <ac:chgData name="서영 강" userId="6152263cc4e56d7d" providerId="LiveId" clId="{C8225BC6-76F2-47E6-AC09-9A7D48C63C60}" dt="2024-11-25T15:25:12.223" v="891" actId="478"/>
          <ac:spMkLst>
            <pc:docMk/>
            <pc:sldMk cId="77336121" sldId="268"/>
            <ac:spMk id="8" creationId="{661C3B03-09E2-ED88-D867-1F909D151369}"/>
          </ac:spMkLst>
        </pc:spChg>
        <pc:spChg chg="mod">
          <ac:chgData name="서영 강" userId="6152263cc4e56d7d" providerId="LiveId" clId="{C8225BC6-76F2-47E6-AC09-9A7D48C63C60}" dt="2024-11-25T15:21:39.403" v="850" actId="2711"/>
          <ac:spMkLst>
            <pc:docMk/>
            <pc:sldMk cId="77336121" sldId="268"/>
            <ac:spMk id="19" creationId="{C4A1BC36-FC85-4507-BBC5-92E5241C860F}"/>
          </ac:spMkLst>
        </pc:spChg>
        <pc:spChg chg="mod">
          <ac:chgData name="서영 강" userId="6152263cc4e56d7d" providerId="LiveId" clId="{C8225BC6-76F2-47E6-AC09-9A7D48C63C60}" dt="2024-11-25T15:22:04.589" v="851" actId="255"/>
          <ac:spMkLst>
            <pc:docMk/>
            <pc:sldMk cId="77336121" sldId="268"/>
            <ac:spMk id="20" creationId="{1E11283B-9E9D-4C8D-B466-BB51F58E98FA}"/>
          </ac:spMkLst>
        </pc:spChg>
        <pc:spChg chg="mod">
          <ac:chgData name="서영 강" userId="6152263cc4e56d7d" providerId="LiveId" clId="{C8225BC6-76F2-47E6-AC09-9A7D48C63C60}" dt="2024-11-25T15:21:39.403" v="850" actId="2711"/>
          <ac:spMkLst>
            <pc:docMk/>
            <pc:sldMk cId="77336121" sldId="268"/>
            <ac:spMk id="22" creationId="{6E360954-9A56-407E-944E-51E90044A4E8}"/>
          </ac:spMkLst>
        </pc:spChg>
        <pc:spChg chg="mod">
          <ac:chgData name="서영 강" userId="6152263cc4e56d7d" providerId="LiveId" clId="{C8225BC6-76F2-47E6-AC09-9A7D48C63C60}" dt="2024-11-25T15:21:39.403" v="850" actId="2711"/>
          <ac:spMkLst>
            <pc:docMk/>
            <pc:sldMk cId="77336121" sldId="268"/>
            <ac:spMk id="24" creationId="{D79C762E-D87E-4361-9F5A-E737C8C6ADA6}"/>
          </ac:spMkLst>
        </pc:spChg>
        <pc:spChg chg="mod">
          <ac:chgData name="서영 강" userId="6152263cc4e56d7d" providerId="LiveId" clId="{C8225BC6-76F2-47E6-AC09-9A7D48C63C60}" dt="2024-11-25T15:22:29.618" v="865" actId="1035"/>
          <ac:spMkLst>
            <pc:docMk/>
            <pc:sldMk cId="77336121" sldId="268"/>
            <ac:spMk id="25" creationId="{7BA09E93-4ADF-4B3B-A523-26CBC9A71564}"/>
          </ac:spMkLst>
        </pc:spChg>
        <pc:spChg chg="mod">
          <ac:chgData name="서영 강" userId="6152263cc4e56d7d" providerId="LiveId" clId="{C8225BC6-76F2-47E6-AC09-9A7D48C63C60}" dt="2024-11-25T15:22:08.510" v="852" actId="255"/>
          <ac:spMkLst>
            <pc:docMk/>
            <pc:sldMk cId="77336121" sldId="268"/>
            <ac:spMk id="26" creationId="{9D50F35F-660F-4C44-9A29-9B162EE109DA}"/>
          </ac:spMkLst>
        </pc:spChg>
        <pc:spChg chg="mod">
          <ac:chgData name="서영 강" userId="6152263cc4e56d7d" providerId="LiveId" clId="{C8225BC6-76F2-47E6-AC09-9A7D48C63C60}" dt="2024-11-25T15:22:29.618" v="865" actId="1035"/>
          <ac:spMkLst>
            <pc:docMk/>
            <pc:sldMk cId="77336121" sldId="268"/>
            <ac:spMk id="27" creationId="{42F51C34-126F-4D23-89BF-B29E5F960E4F}"/>
          </ac:spMkLst>
        </pc:spChg>
        <pc:spChg chg="mod">
          <ac:chgData name="서영 강" userId="6152263cc4e56d7d" providerId="LiveId" clId="{C8225BC6-76F2-47E6-AC09-9A7D48C63C60}" dt="2024-11-25T15:22:29.618" v="865" actId="1035"/>
          <ac:spMkLst>
            <pc:docMk/>
            <pc:sldMk cId="77336121" sldId="268"/>
            <ac:spMk id="28" creationId="{0D8BAD95-AC89-41B7-897F-717BB8DB21FE}"/>
          </ac:spMkLst>
        </pc:spChg>
        <pc:spChg chg="mod">
          <ac:chgData name="서영 강" userId="6152263cc4e56d7d" providerId="LiveId" clId="{C8225BC6-76F2-47E6-AC09-9A7D48C63C60}" dt="2024-11-25T15:22:29.618" v="865" actId="1035"/>
          <ac:spMkLst>
            <pc:docMk/>
            <pc:sldMk cId="77336121" sldId="268"/>
            <ac:spMk id="29" creationId="{2F7B0935-486F-43C8-8F29-875A8780A6E5}"/>
          </ac:spMkLst>
        </pc:spChg>
        <pc:spChg chg="mod">
          <ac:chgData name="서영 강" userId="6152263cc4e56d7d" providerId="LiveId" clId="{C8225BC6-76F2-47E6-AC09-9A7D48C63C60}" dt="2024-11-25T15:21:39.403" v="850" actId="2711"/>
          <ac:spMkLst>
            <pc:docMk/>
            <pc:sldMk cId="77336121" sldId="268"/>
            <ac:spMk id="33" creationId="{C3133939-7683-41DF-932E-B47F94997A8C}"/>
          </ac:spMkLst>
        </pc:spChg>
        <pc:spChg chg="mod">
          <ac:chgData name="서영 강" userId="6152263cc4e56d7d" providerId="LiveId" clId="{C8225BC6-76F2-47E6-AC09-9A7D48C63C60}" dt="2024-11-25T15:21:39.403" v="850" actId="2711"/>
          <ac:spMkLst>
            <pc:docMk/>
            <pc:sldMk cId="77336121" sldId="268"/>
            <ac:spMk id="38" creationId="{E3B5FEC7-5492-42E2-BD99-E4728723595E}"/>
          </ac:spMkLst>
        </pc:spChg>
        <pc:spChg chg="mod">
          <ac:chgData name="서영 강" userId="6152263cc4e56d7d" providerId="LiveId" clId="{C8225BC6-76F2-47E6-AC09-9A7D48C63C60}" dt="2024-11-25T15:21:39.403" v="850" actId="2711"/>
          <ac:spMkLst>
            <pc:docMk/>
            <pc:sldMk cId="77336121" sldId="268"/>
            <ac:spMk id="41" creationId="{47924CC9-8BF5-46B5-AC6F-0CDFD0A35185}"/>
          </ac:spMkLst>
        </pc:spChg>
        <pc:grpChg chg="mod">
          <ac:chgData name="서영 강" userId="6152263cc4e56d7d" providerId="LiveId" clId="{C8225BC6-76F2-47E6-AC09-9A7D48C63C60}" dt="2024-11-25T15:22:29.618" v="865" actId="1035"/>
          <ac:grpSpMkLst>
            <pc:docMk/>
            <pc:sldMk cId="77336121" sldId="268"/>
            <ac:grpSpMk id="37" creationId="{4AD077EF-B8EA-4ED6-AAC1-059F6B3C1426}"/>
          </ac:grpSpMkLst>
        </pc:grpChg>
        <pc:grpChg chg="mod">
          <ac:chgData name="서영 강" userId="6152263cc4e56d7d" providerId="LiveId" clId="{C8225BC6-76F2-47E6-AC09-9A7D48C63C60}" dt="2024-11-25T15:22:29.618" v="865" actId="1035"/>
          <ac:grpSpMkLst>
            <pc:docMk/>
            <pc:sldMk cId="77336121" sldId="268"/>
            <ac:grpSpMk id="40" creationId="{25A68E0E-0880-476B-A525-BAC079E4A301}"/>
          </ac:grpSpMkLst>
        </pc:grpChg>
        <pc:picChg chg="del">
          <ac:chgData name="서영 강" userId="6152263cc4e56d7d" providerId="LiveId" clId="{C8225BC6-76F2-47E6-AC09-9A7D48C63C60}" dt="2024-11-25T15:29:34.050" v="899" actId="478"/>
          <ac:picMkLst>
            <pc:docMk/>
            <pc:sldMk cId="77336121" sldId="268"/>
            <ac:picMk id="18" creationId="{DD4F88CF-7F5A-4CFE-BBB6-BC8C5FDE1509}"/>
          </ac:picMkLst>
        </pc:picChg>
        <pc:cxnChg chg="add del mod">
          <ac:chgData name="서영 강" userId="6152263cc4e56d7d" providerId="LiveId" clId="{C8225BC6-76F2-47E6-AC09-9A7D48C63C60}" dt="2024-11-25T15:25:03.819" v="888" actId="478"/>
          <ac:cxnSpMkLst>
            <pc:docMk/>
            <pc:sldMk cId="77336121" sldId="268"/>
            <ac:cxnSpMk id="30" creationId="{DD52643D-7B0D-4920-9384-358D30F33683}"/>
          </ac:cxnSpMkLst>
        </pc:cxnChg>
        <pc:cxnChg chg="add del">
          <ac:chgData name="서영 강" userId="6152263cc4e56d7d" providerId="LiveId" clId="{C8225BC6-76F2-47E6-AC09-9A7D48C63C60}" dt="2024-11-25T15:25:03.582" v="887" actId="478"/>
          <ac:cxnSpMkLst>
            <pc:docMk/>
            <pc:sldMk cId="77336121" sldId="268"/>
            <ac:cxnSpMk id="31" creationId="{5D1F80AD-FB2E-407B-B538-148BB4C1375D}"/>
          </ac:cxnSpMkLst>
        </pc:cxnChg>
      </pc:sldChg>
      <pc:sldChg chg="addSp delSp modSp mod">
        <pc:chgData name="서영 강" userId="6152263cc4e56d7d" providerId="LiveId" clId="{C8225BC6-76F2-47E6-AC09-9A7D48C63C60}" dt="2024-11-25T16:13:40.135" v="2188" actId="255"/>
        <pc:sldMkLst>
          <pc:docMk/>
          <pc:sldMk cId="300373034" sldId="269"/>
        </pc:sldMkLst>
        <pc:spChg chg="add mod">
          <ac:chgData name="서영 강" userId="6152263cc4e56d7d" providerId="LiveId" clId="{C8225BC6-76F2-47E6-AC09-9A7D48C63C60}" dt="2024-11-25T16:13:40.135" v="2188" actId="255"/>
          <ac:spMkLst>
            <pc:docMk/>
            <pc:sldMk cId="300373034" sldId="269"/>
            <ac:spMk id="2" creationId="{20E75790-8EC9-13F8-EB9A-1EECD7626AC8}"/>
          </ac:spMkLst>
        </pc:spChg>
        <pc:spChg chg="add mod">
          <ac:chgData name="서영 강" userId="6152263cc4e56d7d" providerId="LiveId" clId="{C8225BC6-76F2-47E6-AC09-9A7D48C63C60}" dt="2024-11-25T15:29:57.068" v="902"/>
          <ac:spMkLst>
            <pc:docMk/>
            <pc:sldMk cId="300373034" sldId="269"/>
            <ac:spMk id="3" creationId="{9A38851B-BFAA-CBB1-6091-FDBA6F62008B}"/>
          </ac:spMkLst>
        </pc:spChg>
        <pc:spChg chg="del">
          <ac:chgData name="서영 강" userId="6152263cc4e56d7d" providerId="LiveId" clId="{C8225BC6-76F2-47E6-AC09-9A7D48C63C60}" dt="2024-11-25T15:26:02.522" v="896" actId="478"/>
          <ac:spMkLst>
            <pc:docMk/>
            <pc:sldMk cId="300373034" sldId="269"/>
            <ac:spMk id="4" creationId="{FFC26B45-9B41-4709-987A-37A80D27EEE7}"/>
          </ac:spMkLst>
        </pc:spChg>
        <pc:picChg chg="del">
          <ac:chgData name="서영 강" userId="6152263cc4e56d7d" providerId="LiveId" clId="{C8225BC6-76F2-47E6-AC09-9A7D48C63C60}" dt="2024-11-25T15:34:27.850" v="926" actId="478"/>
          <ac:picMkLst>
            <pc:docMk/>
            <pc:sldMk cId="300373034" sldId="269"/>
            <ac:picMk id="21" creationId="{912CD77A-8AEC-4A75-8DA4-E5B604A96B1F}"/>
          </ac:picMkLst>
        </pc:picChg>
      </pc:sldChg>
      <pc:sldChg chg="addSp delSp modSp mod">
        <pc:chgData name="서영 강" userId="6152263cc4e56d7d" providerId="LiveId" clId="{C8225BC6-76F2-47E6-AC09-9A7D48C63C60}" dt="2024-11-25T16:01:30.359" v="1314" actId="20577"/>
        <pc:sldMkLst>
          <pc:docMk/>
          <pc:sldMk cId="3086302625" sldId="270"/>
        </pc:sldMkLst>
        <pc:spChg chg="add mod">
          <ac:chgData name="서영 강" userId="6152263cc4e56d7d" providerId="LiveId" clId="{C8225BC6-76F2-47E6-AC09-9A7D48C63C60}" dt="2024-11-25T15:45:23.357" v="1023"/>
          <ac:spMkLst>
            <pc:docMk/>
            <pc:sldMk cId="3086302625" sldId="270"/>
            <ac:spMk id="2" creationId="{1BFC7FB7-D528-CF57-5F82-F5377E755D54}"/>
          </ac:spMkLst>
        </pc:spChg>
        <pc:spChg chg="add del mod">
          <ac:chgData name="서영 강" userId="6152263cc4e56d7d" providerId="LiveId" clId="{C8225BC6-76F2-47E6-AC09-9A7D48C63C60}" dt="2024-11-25T16:00:40.507" v="1302" actId="478"/>
          <ac:spMkLst>
            <pc:docMk/>
            <pc:sldMk cId="3086302625" sldId="270"/>
            <ac:spMk id="8" creationId="{B9C1E8F4-6B0E-13AC-E575-6112F74BEA65}"/>
          </ac:spMkLst>
        </pc:spChg>
        <pc:spChg chg="add del mod">
          <ac:chgData name="서영 강" userId="6152263cc4e56d7d" providerId="LiveId" clId="{C8225BC6-76F2-47E6-AC09-9A7D48C63C60}" dt="2024-11-25T15:58:50.213" v="1283" actId="478"/>
          <ac:spMkLst>
            <pc:docMk/>
            <pc:sldMk cId="3086302625" sldId="270"/>
            <ac:spMk id="9" creationId="{24941959-6DEB-7F09-8321-FCB19D5477AF}"/>
          </ac:spMkLst>
        </pc:spChg>
        <pc:spChg chg="add mod">
          <ac:chgData name="서영 강" userId="6152263cc4e56d7d" providerId="LiveId" clId="{C8225BC6-76F2-47E6-AC09-9A7D48C63C60}" dt="2024-11-25T16:00:20.319" v="1295" actId="1076"/>
          <ac:spMkLst>
            <pc:docMk/>
            <pc:sldMk cId="3086302625" sldId="270"/>
            <ac:spMk id="10" creationId="{1427E521-173E-0B6A-F0FB-5536D2B1976B}"/>
          </ac:spMkLst>
        </pc:spChg>
        <pc:spChg chg="add del mod">
          <ac:chgData name="서영 강" userId="6152263cc4e56d7d" providerId="LiveId" clId="{C8225BC6-76F2-47E6-AC09-9A7D48C63C60}" dt="2024-11-25T16:00:04.225" v="1291" actId="478"/>
          <ac:spMkLst>
            <pc:docMk/>
            <pc:sldMk cId="3086302625" sldId="270"/>
            <ac:spMk id="11" creationId="{941A4919-CF92-8190-20DA-D2CFEEAFDBF0}"/>
          </ac:spMkLst>
        </pc:spChg>
        <pc:spChg chg="add del mod">
          <ac:chgData name="서영 강" userId="6152263cc4e56d7d" providerId="LiveId" clId="{C8225BC6-76F2-47E6-AC09-9A7D48C63C60}" dt="2024-11-25T16:00:29.364" v="1298" actId="478"/>
          <ac:spMkLst>
            <pc:docMk/>
            <pc:sldMk cId="3086302625" sldId="270"/>
            <ac:spMk id="13" creationId="{F093609F-1A64-E396-3A0C-215F9199461D}"/>
          </ac:spMkLst>
        </pc:spChg>
        <pc:spChg chg="add mod">
          <ac:chgData name="서영 강" userId="6152263cc4e56d7d" providerId="LiveId" clId="{C8225BC6-76F2-47E6-AC09-9A7D48C63C60}" dt="2024-11-25T16:00:27.783" v="1297"/>
          <ac:spMkLst>
            <pc:docMk/>
            <pc:sldMk cId="3086302625" sldId="270"/>
            <ac:spMk id="14" creationId="{E3B9D260-401D-D32C-5B49-EC1A02E24886}"/>
          </ac:spMkLst>
        </pc:spChg>
        <pc:spChg chg="add mod">
          <ac:chgData name="서영 강" userId="6152263cc4e56d7d" providerId="LiveId" clId="{C8225BC6-76F2-47E6-AC09-9A7D48C63C60}" dt="2024-11-25T16:00:50.310" v="1310" actId="20577"/>
          <ac:spMkLst>
            <pc:docMk/>
            <pc:sldMk cId="3086302625" sldId="270"/>
            <ac:spMk id="15" creationId="{3689271A-1E94-AC11-655D-4672DB5B607B}"/>
          </ac:spMkLst>
        </pc:spChg>
        <pc:spChg chg="add mod">
          <ac:chgData name="서영 강" userId="6152263cc4e56d7d" providerId="LiveId" clId="{C8225BC6-76F2-47E6-AC09-9A7D48C63C60}" dt="2024-11-25T15:49:58.846" v="1098" actId="20577"/>
          <ac:spMkLst>
            <pc:docMk/>
            <pc:sldMk cId="3086302625" sldId="270"/>
            <ac:spMk id="15" creationId="{9E70F44C-85C6-1B46-16B4-B9156F216CD0}"/>
          </ac:spMkLst>
        </pc:spChg>
        <pc:spChg chg="add del mod">
          <ac:chgData name="서영 강" userId="6152263cc4e56d7d" providerId="LiveId" clId="{C8225BC6-76F2-47E6-AC09-9A7D48C63C60}" dt="2024-11-25T15:50:12.629" v="1101" actId="478"/>
          <ac:spMkLst>
            <pc:docMk/>
            <pc:sldMk cId="3086302625" sldId="270"/>
            <ac:spMk id="17" creationId="{54839F3A-526C-BB2E-8D46-23E9E021E612}"/>
          </ac:spMkLst>
        </pc:spChg>
        <pc:spChg chg="del mod">
          <ac:chgData name="서영 강" userId="6152263cc4e56d7d" providerId="LiveId" clId="{C8225BC6-76F2-47E6-AC09-9A7D48C63C60}" dt="2024-11-25T15:47:40.091" v="1056" actId="478"/>
          <ac:spMkLst>
            <pc:docMk/>
            <pc:sldMk cId="3086302625" sldId="270"/>
            <ac:spMk id="18" creationId="{DC85FDAD-5CC9-4A5F-94FB-293602FB6D12}"/>
          </ac:spMkLst>
        </pc:spChg>
        <pc:spChg chg="del mod">
          <ac:chgData name="서영 강" userId="6152263cc4e56d7d" providerId="LiveId" clId="{C8225BC6-76F2-47E6-AC09-9A7D48C63C60}" dt="2024-11-25T15:48:07.423" v="1060" actId="478"/>
          <ac:spMkLst>
            <pc:docMk/>
            <pc:sldMk cId="3086302625" sldId="270"/>
            <ac:spMk id="19" creationId="{15520009-38CB-4F33-9552-289B26C4EF44}"/>
          </ac:spMkLst>
        </pc:spChg>
        <pc:spChg chg="add mod">
          <ac:chgData name="서영 강" userId="6152263cc4e56d7d" providerId="LiveId" clId="{C8225BC6-76F2-47E6-AC09-9A7D48C63C60}" dt="2024-11-25T16:01:30.359" v="1314" actId="20577"/>
          <ac:spMkLst>
            <pc:docMk/>
            <pc:sldMk cId="3086302625" sldId="270"/>
            <ac:spMk id="20" creationId="{F8061FDC-A8D9-D317-5A58-E329ADAD631A}"/>
          </ac:spMkLst>
        </pc:spChg>
        <pc:spChg chg="del">
          <ac:chgData name="서영 강" userId="6152263cc4e56d7d" providerId="LiveId" clId="{C8225BC6-76F2-47E6-AC09-9A7D48C63C60}" dt="2024-11-25T15:47:24.628" v="1051" actId="478"/>
          <ac:spMkLst>
            <pc:docMk/>
            <pc:sldMk cId="3086302625" sldId="270"/>
            <ac:spMk id="22" creationId="{33F0161E-9122-46A3-84DA-F61BF47EC30A}"/>
          </ac:spMkLst>
        </pc:spChg>
        <pc:spChg chg="del mod">
          <ac:chgData name="서영 강" userId="6152263cc4e56d7d" providerId="LiveId" clId="{C8225BC6-76F2-47E6-AC09-9A7D48C63C60}" dt="2024-11-25T15:51:38.227" v="1156" actId="478"/>
          <ac:spMkLst>
            <pc:docMk/>
            <pc:sldMk cId="3086302625" sldId="270"/>
            <ac:spMk id="23" creationId="{7AC7ED7B-1129-B9F0-DADE-9B7A30235562}"/>
          </ac:spMkLst>
        </pc:spChg>
        <pc:spChg chg="del mod">
          <ac:chgData name="서영 강" userId="6152263cc4e56d7d" providerId="LiveId" clId="{C8225BC6-76F2-47E6-AC09-9A7D48C63C60}" dt="2024-11-25T15:47:25.277" v="1052" actId="478"/>
          <ac:spMkLst>
            <pc:docMk/>
            <pc:sldMk cId="3086302625" sldId="270"/>
            <ac:spMk id="25" creationId="{04BCAD12-472A-435D-8AD6-3A297159F117}"/>
          </ac:spMkLst>
        </pc:spChg>
        <pc:spChg chg="del mod">
          <ac:chgData name="서영 강" userId="6152263cc4e56d7d" providerId="LiveId" clId="{C8225BC6-76F2-47E6-AC09-9A7D48C63C60}" dt="2024-11-25T15:48:22.611" v="1067" actId="478"/>
          <ac:spMkLst>
            <pc:docMk/>
            <pc:sldMk cId="3086302625" sldId="270"/>
            <ac:spMk id="26" creationId="{EA689092-19CB-4C9C-A873-306BD4212854}"/>
          </ac:spMkLst>
        </pc:spChg>
        <pc:spChg chg="del mod">
          <ac:chgData name="서영 강" userId="6152263cc4e56d7d" providerId="LiveId" clId="{C8225BC6-76F2-47E6-AC09-9A7D48C63C60}" dt="2024-11-25T15:48:22.209" v="1066" actId="478"/>
          <ac:spMkLst>
            <pc:docMk/>
            <pc:sldMk cId="3086302625" sldId="270"/>
            <ac:spMk id="27" creationId="{E5471D3F-E4A6-4274-B16B-11B5F8210442}"/>
          </ac:spMkLst>
        </pc:spChg>
        <pc:picChg chg="add del mod">
          <ac:chgData name="서영 강" userId="6152263cc4e56d7d" providerId="LiveId" clId="{C8225BC6-76F2-47E6-AC09-9A7D48C63C60}" dt="2024-11-25T15:54:03.024" v="1181" actId="478"/>
          <ac:picMkLst>
            <pc:docMk/>
            <pc:sldMk cId="3086302625" sldId="270"/>
            <ac:picMk id="3" creationId="{6EAEFDB1-3BC3-61B2-E5A4-3D1312A3AFB2}"/>
          </ac:picMkLst>
        </pc:picChg>
        <pc:picChg chg="add del mod">
          <ac:chgData name="서영 강" userId="6152263cc4e56d7d" providerId="LiveId" clId="{C8225BC6-76F2-47E6-AC09-9A7D48C63C60}" dt="2024-11-25T15:54:03.381" v="1182" actId="478"/>
          <ac:picMkLst>
            <pc:docMk/>
            <pc:sldMk cId="3086302625" sldId="270"/>
            <ac:picMk id="4" creationId="{1DC9D8B9-6E14-60D2-C9BC-46D7A5E26BD8}"/>
          </ac:picMkLst>
        </pc:picChg>
        <pc:picChg chg="add mod">
          <ac:chgData name="서영 강" userId="6152263cc4e56d7d" providerId="LiveId" clId="{C8225BC6-76F2-47E6-AC09-9A7D48C63C60}" dt="2024-11-25T15:57:31.084" v="1220" actId="1076"/>
          <ac:picMkLst>
            <pc:docMk/>
            <pc:sldMk cId="3086302625" sldId="270"/>
            <ac:picMk id="5" creationId="{B8DDA367-456F-E222-5E21-1F0957B14A66}"/>
          </ac:picMkLst>
        </pc:picChg>
        <pc:picChg chg="add del mod">
          <ac:chgData name="서영 강" userId="6152263cc4e56d7d" providerId="LiveId" clId="{C8225BC6-76F2-47E6-AC09-9A7D48C63C60}" dt="2024-11-25T15:47:21.107" v="1050" actId="478"/>
          <ac:picMkLst>
            <pc:docMk/>
            <pc:sldMk cId="3086302625" sldId="270"/>
            <ac:picMk id="5" creationId="{CD8A17C8-6A9F-69AA-83C8-1DD464AF8A7C}"/>
          </ac:picMkLst>
        </pc:picChg>
        <pc:picChg chg="mod">
          <ac:chgData name="서영 강" userId="6152263cc4e56d7d" providerId="LiveId" clId="{C8225BC6-76F2-47E6-AC09-9A7D48C63C60}" dt="2024-11-25T15:56:57.282" v="1207" actId="1076"/>
          <ac:picMkLst>
            <pc:docMk/>
            <pc:sldMk cId="3086302625" sldId="270"/>
            <ac:picMk id="6" creationId="{40176154-8FF1-45AD-B948-92F946748747}"/>
          </ac:picMkLst>
        </pc:picChg>
        <pc:picChg chg="add mod">
          <ac:chgData name="서영 강" userId="6152263cc4e56d7d" providerId="LiveId" clId="{C8225BC6-76F2-47E6-AC09-9A7D48C63C60}" dt="2024-11-25T16:01:01.559" v="1311" actId="1076"/>
          <ac:picMkLst>
            <pc:docMk/>
            <pc:sldMk cId="3086302625" sldId="270"/>
            <ac:picMk id="7" creationId="{82B879EB-61E8-FAEC-FE90-A10152CD286D}"/>
          </ac:picMkLst>
        </pc:picChg>
        <pc:picChg chg="add mod">
          <ac:chgData name="서영 강" userId="6152263cc4e56d7d" providerId="LiveId" clId="{C8225BC6-76F2-47E6-AC09-9A7D48C63C60}" dt="2024-11-25T15:46:56.889" v="1045" actId="571"/>
          <ac:picMkLst>
            <pc:docMk/>
            <pc:sldMk cId="3086302625" sldId="270"/>
            <ac:picMk id="7" creationId="{E41D3533-678C-A5FA-1F2C-79310DF65E26}"/>
          </ac:picMkLst>
        </pc:picChg>
        <pc:picChg chg="add mod">
          <ac:chgData name="서영 강" userId="6152263cc4e56d7d" providerId="LiveId" clId="{C8225BC6-76F2-47E6-AC09-9A7D48C63C60}" dt="2024-11-25T15:46:56.889" v="1045" actId="571"/>
          <ac:picMkLst>
            <pc:docMk/>
            <pc:sldMk cId="3086302625" sldId="270"/>
            <ac:picMk id="8" creationId="{9DB1C335-5928-7AB0-E3F7-0E2E897EAF74}"/>
          </ac:picMkLst>
        </pc:picChg>
        <pc:picChg chg="add mod">
          <ac:chgData name="서영 강" userId="6152263cc4e56d7d" providerId="LiveId" clId="{C8225BC6-76F2-47E6-AC09-9A7D48C63C60}" dt="2024-11-25T15:47:03.688" v="1047" actId="571"/>
          <ac:picMkLst>
            <pc:docMk/>
            <pc:sldMk cId="3086302625" sldId="270"/>
            <ac:picMk id="9" creationId="{DD6DA6D6-A452-B83F-9BAE-094C334ABAC3}"/>
          </ac:picMkLst>
        </pc:picChg>
        <pc:picChg chg="del">
          <ac:chgData name="서영 강" userId="6152263cc4e56d7d" providerId="LiveId" clId="{C8225BC6-76F2-47E6-AC09-9A7D48C63C60}" dt="2024-11-25T15:47:18.163" v="1048" actId="478"/>
          <ac:picMkLst>
            <pc:docMk/>
            <pc:sldMk cId="3086302625" sldId="270"/>
            <ac:picMk id="10" creationId="{8E1345BC-DF00-426C-9088-CE1DF6EE1051}"/>
          </ac:picMkLst>
        </pc:picChg>
        <pc:picChg chg="mod modCrop">
          <ac:chgData name="서영 강" userId="6152263cc4e56d7d" providerId="LiveId" clId="{C8225BC6-76F2-47E6-AC09-9A7D48C63C60}" dt="2024-11-25T15:56:57.282" v="1207" actId="1076"/>
          <ac:picMkLst>
            <pc:docMk/>
            <pc:sldMk cId="3086302625" sldId="270"/>
            <ac:picMk id="12" creationId="{7715335E-5BD6-44CB-8282-0D2DF7380C4D}"/>
          </ac:picMkLst>
        </pc:picChg>
        <pc:picChg chg="del">
          <ac:chgData name="서영 강" userId="6152263cc4e56d7d" providerId="LiveId" clId="{C8225BC6-76F2-47E6-AC09-9A7D48C63C60}" dt="2024-11-25T15:47:18.163" v="1048" actId="478"/>
          <ac:picMkLst>
            <pc:docMk/>
            <pc:sldMk cId="3086302625" sldId="270"/>
            <ac:picMk id="14" creationId="{2310891B-9229-4A6E-AEB2-2F40E58707DF}"/>
          </ac:picMkLst>
        </pc:picChg>
        <pc:picChg chg="del">
          <ac:chgData name="서영 강" userId="6152263cc4e56d7d" providerId="LiveId" clId="{C8225BC6-76F2-47E6-AC09-9A7D48C63C60}" dt="2024-11-25T15:45:20.886" v="1021" actId="478"/>
          <ac:picMkLst>
            <pc:docMk/>
            <pc:sldMk cId="3086302625" sldId="270"/>
            <ac:picMk id="24" creationId="{0E0B882C-D594-4F5B-86B4-7ED19C08262A}"/>
          </ac:picMkLst>
        </pc:picChg>
        <pc:cxnChg chg="del">
          <ac:chgData name="서영 강" userId="6152263cc4e56d7d" providerId="LiveId" clId="{C8225BC6-76F2-47E6-AC09-9A7D48C63C60}" dt="2024-11-25T15:45:21.908" v="1022" actId="478"/>
          <ac:cxnSpMkLst>
            <pc:docMk/>
            <pc:sldMk cId="3086302625" sldId="270"/>
            <ac:cxnSpMk id="4" creationId="{532EC98A-721D-E63A-E63F-6EBA713632E3}"/>
          </ac:cxnSpMkLst>
        </pc:cxnChg>
        <pc:cxnChg chg="del">
          <ac:chgData name="서영 강" userId="6152263cc4e56d7d" providerId="LiveId" clId="{C8225BC6-76F2-47E6-AC09-9A7D48C63C60}" dt="2024-11-25T15:45:20.560" v="1020" actId="478"/>
          <ac:cxnSpMkLst>
            <pc:docMk/>
            <pc:sldMk cId="3086302625" sldId="270"/>
            <ac:cxnSpMk id="21" creationId="{3E46961D-3D08-4035-B74A-05A5380ADF6F}"/>
          </ac:cxnSpMkLst>
        </pc:cxnChg>
      </pc:sldChg>
      <pc:sldChg chg="delSp modSp mod">
        <pc:chgData name="서영 강" userId="6152263cc4e56d7d" providerId="LiveId" clId="{C8225BC6-76F2-47E6-AC09-9A7D48C63C60}" dt="2024-11-25T16:13:01.986" v="2182" actId="255"/>
        <pc:sldMkLst>
          <pc:docMk/>
          <pc:sldMk cId="1737688431" sldId="272"/>
        </pc:sldMkLst>
        <pc:spChg chg="mod">
          <ac:chgData name="서영 강" userId="6152263cc4e56d7d" providerId="LiveId" clId="{C8225BC6-76F2-47E6-AC09-9A7D48C63C60}" dt="2024-11-25T16:13:01.986" v="2182" actId="255"/>
          <ac:spMkLst>
            <pc:docMk/>
            <pc:sldMk cId="1737688431" sldId="272"/>
            <ac:spMk id="20" creationId="{F92D6F0D-31F4-420A-1431-8828DC4AB8C2}"/>
          </ac:spMkLst>
        </pc:spChg>
        <pc:picChg chg="del">
          <ac:chgData name="서영 강" userId="6152263cc4e56d7d" providerId="LiveId" clId="{C8225BC6-76F2-47E6-AC09-9A7D48C63C60}" dt="2024-11-25T15:43:34.353" v="1004" actId="478"/>
          <ac:picMkLst>
            <pc:docMk/>
            <pc:sldMk cId="1737688431" sldId="272"/>
            <ac:picMk id="21" creationId="{0399697D-649E-4E42-B430-4B9BC8E52836}"/>
          </ac:picMkLst>
        </pc:picChg>
        <pc:cxnChg chg="del">
          <ac:chgData name="서영 강" userId="6152263cc4e56d7d" providerId="LiveId" clId="{C8225BC6-76F2-47E6-AC09-9A7D48C63C60}" dt="2024-11-25T15:43:35.091" v="1005" actId="478"/>
          <ac:cxnSpMkLst>
            <pc:docMk/>
            <pc:sldMk cId="1737688431" sldId="272"/>
            <ac:cxnSpMk id="32" creationId="{DC09D51D-5E8D-399D-3E3D-832388320293}"/>
          </ac:cxnSpMkLst>
        </pc:cxnChg>
      </pc:sldChg>
      <pc:sldChg chg="del">
        <pc:chgData name="서영 강" userId="6152263cc4e56d7d" providerId="LiveId" clId="{C8225BC6-76F2-47E6-AC09-9A7D48C63C60}" dt="2024-11-25T16:01:18.298" v="1312" actId="47"/>
        <pc:sldMkLst>
          <pc:docMk/>
          <pc:sldMk cId="119459766" sldId="273"/>
        </pc:sldMkLst>
      </pc:sldChg>
      <pc:sldChg chg="addSp delSp modSp mod">
        <pc:chgData name="서영 강" userId="6152263cc4e56d7d" providerId="LiveId" clId="{C8225BC6-76F2-47E6-AC09-9A7D48C63C60}" dt="2024-11-25T16:06:58.682" v="1622" actId="1076"/>
        <pc:sldMkLst>
          <pc:docMk/>
          <pc:sldMk cId="2529374914" sldId="274"/>
        </pc:sldMkLst>
        <pc:spChg chg="add mod">
          <ac:chgData name="서영 강" userId="6152263cc4e56d7d" providerId="LiveId" clId="{C8225BC6-76F2-47E6-AC09-9A7D48C63C60}" dt="2024-11-25T16:02:02.466" v="1334" actId="20577"/>
          <ac:spMkLst>
            <pc:docMk/>
            <pc:sldMk cId="2529374914" sldId="274"/>
            <ac:spMk id="2" creationId="{C7FC4BC3-D869-BD48-07BB-C41C4C9F6DD2}"/>
          </ac:spMkLst>
        </pc:spChg>
        <pc:spChg chg="add mod">
          <ac:chgData name="서영 강" userId="6152263cc4e56d7d" providerId="LiveId" clId="{C8225BC6-76F2-47E6-AC09-9A7D48C63C60}" dt="2024-11-25T16:05:33.585" v="1606"/>
          <ac:spMkLst>
            <pc:docMk/>
            <pc:sldMk cId="2529374914" sldId="274"/>
            <ac:spMk id="5" creationId="{BF7805C6-7D40-207C-5007-109A3B3E89A9}"/>
          </ac:spMkLst>
        </pc:spChg>
        <pc:spChg chg="mod">
          <ac:chgData name="서영 강" userId="6152263cc4e56d7d" providerId="LiveId" clId="{C8225BC6-76F2-47E6-AC09-9A7D48C63C60}" dt="2024-11-25T16:06:58.682" v="1622" actId="1076"/>
          <ac:spMkLst>
            <pc:docMk/>
            <pc:sldMk cId="2529374914" sldId="274"/>
            <ac:spMk id="17" creationId="{5340361D-71C1-4F73-8E18-D7A1B5242BA9}"/>
          </ac:spMkLst>
        </pc:spChg>
        <pc:spChg chg="del">
          <ac:chgData name="서영 강" userId="6152263cc4e56d7d" providerId="LiveId" clId="{C8225BC6-76F2-47E6-AC09-9A7D48C63C60}" dt="2024-11-25T16:02:05.513" v="1335" actId="478"/>
          <ac:spMkLst>
            <pc:docMk/>
            <pc:sldMk cId="2529374914" sldId="274"/>
            <ac:spMk id="23" creationId="{7AC7ED7B-1129-B9F0-DADE-9B7A30235562}"/>
          </ac:spMkLst>
        </pc:spChg>
        <pc:picChg chg="mod">
          <ac:chgData name="서영 강" userId="6152263cc4e56d7d" providerId="LiveId" clId="{C8225BC6-76F2-47E6-AC09-9A7D48C63C60}" dt="2024-11-25T16:02:16.676" v="1338" actId="1076"/>
          <ac:picMkLst>
            <pc:docMk/>
            <pc:sldMk cId="2529374914" sldId="274"/>
            <ac:picMk id="3" creationId="{84D0216E-95B6-4A03-9E40-99FA164D319A}"/>
          </ac:picMkLst>
        </pc:picChg>
        <pc:picChg chg="del">
          <ac:chgData name="서영 강" userId="6152263cc4e56d7d" providerId="LiveId" clId="{C8225BC6-76F2-47E6-AC09-9A7D48C63C60}" dt="2024-11-25T16:05:31.008" v="1603" actId="478"/>
          <ac:picMkLst>
            <pc:docMk/>
            <pc:sldMk cId="2529374914" sldId="274"/>
            <ac:picMk id="26" creationId="{C57F7243-812E-44CA-A386-EC88157F9BBE}"/>
          </ac:picMkLst>
        </pc:picChg>
        <pc:cxnChg chg="del">
          <ac:chgData name="서영 강" userId="6152263cc4e56d7d" providerId="LiveId" clId="{C8225BC6-76F2-47E6-AC09-9A7D48C63C60}" dt="2024-11-25T16:05:32.708" v="1605" actId="478"/>
          <ac:cxnSpMkLst>
            <pc:docMk/>
            <pc:sldMk cId="2529374914" sldId="274"/>
            <ac:cxnSpMk id="4" creationId="{532EC98A-721D-E63A-E63F-6EBA713632E3}"/>
          </ac:cxnSpMkLst>
        </pc:cxnChg>
        <pc:cxnChg chg="del">
          <ac:chgData name="서영 강" userId="6152263cc4e56d7d" providerId="LiveId" clId="{C8225BC6-76F2-47E6-AC09-9A7D48C63C60}" dt="2024-11-25T16:05:31.381" v="1604" actId="478"/>
          <ac:cxnSpMkLst>
            <pc:docMk/>
            <pc:sldMk cId="2529374914" sldId="274"/>
            <ac:cxnSpMk id="21" creationId="{3E46961D-3D08-4035-B74A-05A5380ADF6F}"/>
          </ac:cxnSpMkLst>
        </pc:cxnChg>
      </pc:sldChg>
      <pc:sldChg chg="addSp delSp modSp mod">
        <pc:chgData name="서영 강" userId="6152263cc4e56d7d" providerId="LiveId" clId="{C8225BC6-76F2-47E6-AC09-9A7D48C63C60}" dt="2024-11-25T16:11:21.802" v="2176" actId="20577"/>
        <pc:sldMkLst>
          <pc:docMk/>
          <pc:sldMk cId="468408505" sldId="275"/>
        </pc:sldMkLst>
        <pc:spChg chg="add mod">
          <ac:chgData name="서영 강" userId="6152263cc4e56d7d" providerId="LiveId" clId="{C8225BC6-76F2-47E6-AC09-9A7D48C63C60}" dt="2024-11-25T16:05:46.736" v="1607"/>
          <ac:spMkLst>
            <pc:docMk/>
            <pc:sldMk cId="468408505" sldId="275"/>
            <ac:spMk id="2" creationId="{0345E4A3-0EC3-A96E-E512-3D8B8AB05875}"/>
          </ac:spMkLst>
        </pc:spChg>
        <pc:spChg chg="add mod">
          <ac:chgData name="서영 강" userId="6152263cc4e56d7d" providerId="LiveId" clId="{C8225BC6-76F2-47E6-AC09-9A7D48C63C60}" dt="2024-11-25T16:06:05.737" v="1614"/>
          <ac:spMkLst>
            <pc:docMk/>
            <pc:sldMk cId="468408505" sldId="275"/>
            <ac:spMk id="3" creationId="{EB642C4A-C9DA-A5BE-2C79-04C2A0B76B75}"/>
          </ac:spMkLst>
        </pc:spChg>
        <pc:spChg chg="add mod">
          <ac:chgData name="서영 강" userId="6152263cc4e56d7d" providerId="LiveId" clId="{C8225BC6-76F2-47E6-AC09-9A7D48C63C60}" dt="2024-11-25T16:06:11.320" v="1618"/>
          <ac:spMkLst>
            <pc:docMk/>
            <pc:sldMk cId="468408505" sldId="275"/>
            <ac:spMk id="5" creationId="{ABB7234A-B45C-FDB8-E5A4-C26693EA73BF}"/>
          </ac:spMkLst>
        </pc:spChg>
        <pc:spChg chg="mod">
          <ac:chgData name="서영 강" userId="6152263cc4e56d7d" providerId="LiveId" clId="{C8225BC6-76F2-47E6-AC09-9A7D48C63C60}" dt="2024-11-25T16:11:21.802" v="2176" actId="20577"/>
          <ac:spMkLst>
            <pc:docMk/>
            <pc:sldMk cId="468408505" sldId="275"/>
            <ac:spMk id="9" creationId="{77EDFBAE-7D38-44EB-BDAC-843CC550A59C}"/>
          </ac:spMkLst>
        </pc:spChg>
        <pc:spChg chg="del">
          <ac:chgData name="서영 강" userId="6152263cc4e56d7d" providerId="LiveId" clId="{C8225BC6-76F2-47E6-AC09-9A7D48C63C60}" dt="2024-11-25T16:05:48.804" v="1608" actId="478"/>
          <ac:spMkLst>
            <pc:docMk/>
            <pc:sldMk cId="468408505" sldId="275"/>
            <ac:spMk id="23" creationId="{7AC7ED7B-1129-B9F0-DADE-9B7A30235562}"/>
          </ac:spMkLst>
        </pc:spChg>
        <pc:picChg chg="mod">
          <ac:chgData name="서영 강" userId="6152263cc4e56d7d" providerId="LiveId" clId="{C8225BC6-76F2-47E6-AC09-9A7D48C63C60}" dt="2024-11-25T16:06:03.431" v="1613" actId="14100"/>
          <ac:picMkLst>
            <pc:docMk/>
            <pc:sldMk cId="468408505" sldId="275"/>
            <ac:picMk id="10" creationId="{39AA09AD-64B0-421F-BC6C-7A950C72E32E}"/>
          </ac:picMkLst>
        </pc:picChg>
        <pc:picChg chg="del">
          <ac:chgData name="서영 강" userId="6152263cc4e56d7d" providerId="LiveId" clId="{C8225BC6-76F2-47E6-AC09-9A7D48C63C60}" dt="2024-11-25T16:06:10.448" v="1617" actId="478"/>
          <ac:picMkLst>
            <pc:docMk/>
            <pc:sldMk cId="468408505" sldId="275"/>
            <ac:picMk id="26" creationId="{C57F7243-812E-44CA-A386-EC88157F9BBE}"/>
          </ac:picMkLst>
        </pc:picChg>
        <pc:cxnChg chg="del">
          <ac:chgData name="서영 강" userId="6152263cc4e56d7d" providerId="LiveId" clId="{C8225BC6-76F2-47E6-AC09-9A7D48C63C60}" dt="2024-11-25T16:06:09.379" v="1616" actId="478"/>
          <ac:cxnSpMkLst>
            <pc:docMk/>
            <pc:sldMk cId="468408505" sldId="275"/>
            <ac:cxnSpMk id="4" creationId="{532EC98A-721D-E63A-E63F-6EBA713632E3}"/>
          </ac:cxnSpMkLst>
        </pc:cxnChg>
        <pc:cxnChg chg="del">
          <ac:chgData name="서영 강" userId="6152263cc4e56d7d" providerId="LiveId" clId="{C8225BC6-76F2-47E6-AC09-9A7D48C63C60}" dt="2024-11-25T16:06:08.791" v="1615" actId="478"/>
          <ac:cxnSpMkLst>
            <pc:docMk/>
            <pc:sldMk cId="468408505" sldId="275"/>
            <ac:cxnSpMk id="21" creationId="{3E46961D-3D08-4035-B74A-05A5380ADF6F}"/>
          </ac:cxnSpMkLst>
        </pc:cxnChg>
      </pc:sldChg>
      <pc:sldChg chg="modSp del mod">
        <pc:chgData name="서영 강" userId="6152263cc4e56d7d" providerId="LiveId" clId="{C8225BC6-76F2-47E6-AC09-9A7D48C63C60}" dt="2024-11-25T16:38:54.728" v="2528" actId="47"/>
        <pc:sldMkLst>
          <pc:docMk/>
          <pc:sldMk cId="2254254584" sldId="276"/>
        </pc:sldMkLst>
        <pc:picChg chg="mod">
          <ac:chgData name="서영 강" userId="6152263cc4e56d7d" providerId="LiveId" clId="{C8225BC6-76F2-47E6-AC09-9A7D48C63C60}" dt="2024-11-25T16:33:25.450" v="2462" actId="14100"/>
          <ac:picMkLst>
            <pc:docMk/>
            <pc:sldMk cId="2254254584" sldId="276"/>
            <ac:picMk id="11" creationId="{1F841F72-28C7-4A7F-A2C3-54A9DE32EE47}"/>
          </ac:picMkLst>
        </pc:picChg>
      </pc:sldChg>
      <pc:sldChg chg="delSp modSp del mod">
        <pc:chgData name="서영 강" userId="6152263cc4e56d7d" providerId="LiveId" clId="{C8225BC6-76F2-47E6-AC09-9A7D48C63C60}" dt="2024-11-25T16:26:14.248" v="2384" actId="47"/>
        <pc:sldMkLst>
          <pc:docMk/>
          <pc:sldMk cId="656083368" sldId="277"/>
        </pc:sldMkLst>
        <pc:spChg chg="mod">
          <ac:chgData name="서영 강" userId="6152263cc4e56d7d" providerId="LiveId" clId="{C8225BC6-76F2-47E6-AC09-9A7D48C63C60}" dt="2024-11-25T16:14:12.573" v="2191" actId="2711"/>
          <ac:spMkLst>
            <pc:docMk/>
            <pc:sldMk cId="656083368" sldId="277"/>
            <ac:spMk id="5" creationId="{06C77E4B-20CF-402C-ABD9-6A78E69163CC}"/>
          </ac:spMkLst>
        </pc:spChg>
        <pc:spChg chg="mod">
          <ac:chgData name="서영 강" userId="6152263cc4e56d7d" providerId="LiveId" clId="{C8225BC6-76F2-47E6-AC09-9A7D48C63C60}" dt="2024-11-25T16:14:12.573" v="2191" actId="2711"/>
          <ac:spMkLst>
            <pc:docMk/>
            <pc:sldMk cId="656083368" sldId="277"/>
            <ac:spMk id="6" creationId="{2129EACA-D4F7-4738-9E49-98BBF3D94000}"/>
          </ac:spMkLst>
        </pc:spChg>
        <pc:spChg chg="mod">
          <ac:chgData name="서영 강" userId="6152263cc4e56d7d" providerId="LiveId" clId="{C8225BC6-76F2-47E6-AC09-9A7D48C63C60}" dt="2024-11-25T16:14:46.776" v="2200" actId="20577"/>
          <ac:spMkLst>
            <pc:docMk/>
            <pc:sldMk cId="656083368" sldId="277"/>
            <ac:spMk id="9" creationId="{77EDFBAE-7D38-44EB-BDAC-843CC550A59C}"/>
          </ac:spMkLst>
        </pc:spChg>
        <pc:spChg chg="mod">
          <ac:chgData name="서영 강" userId="6152263cc4e56d7d" providerId="LiveId" clId="{C8225BC6-76F2-47E6-AC09-9A7D48C63C60}" dt="2024-11-25T16:14:12.573" v="2191" actId="2711"/>
          <ac:spMkLst>
            <pc:docMk/>
            <pc:sldMk cId="656083368" sldId="277"/>
            <ac:spMk id="14" creationId="{7E6B8A6D-E8E9-4E33-BF37-D93A709609CC}"/>
          </ac:spMkLst>
        </pc:spChg>
        <pc:spChg chg="mod">
          <ac:chgData name="서영 강" userId="6152263cc4e56d7d" providerId="LiveId" clId="{C8225BC6-76F2-47E6-AC09-9A7D48C63C60}" dt="2024-11-25T16:14:12.573" v="2191" actId="2711"/>
          <ac:spMkLst>
            <pc:docMk/>
            <pc:sldMk cId="656083368" sldId="277"/>
            <ac:spMk id="15" creationId="{2702A550-728E-4187-939F-43BAF8ADD574}"/>
          </ac:spMkLst>
        </pc:spChg>
        <pc:spChg chg="mod">
          <ac:chgData name="서영 강" userId="6152263cc4e56d7d" providerId="LiveId" clId="{C8225BC6-76F2-47E6-AC09-9A7D48C63C60}" dt="2024-11-25T16:14:12.573" v="2191" actId="2711"/>
          <ac:spMkLst>
            <pc:docMk/>
            <pc:sldMk cId="656083368" sldId="277"/>
            <ac:spMk id="17" creationId="{7556D8D6-3AA2-4088-8A82-A8B565A80E85}"/>
          </ac:spMkLst>
        </pc:spChg>
        <pc:spChg chg="mod">
          <ac:chgData name="서영 강" userId="6152263cc4e56d7d" providerId="LiveId" clId="{C8225BC6-76F2-47E6-AC09-9A7D48C63C60}" dt="2024-11-25T16:14:12.573" v="2191" actId="2711"/>
          <ac:spMkLst>
            <pc:docMk/>
            <pc:sldMk cId="656083368" sldId="277"/>
            <ac:spMk id="18" creationId="{DCA6BCB1-0C46-4B45-AD35-C3BE8033DFC2}"/>
          </ac:spMkLst>
        </pc:spChg>
        <pc:spChg chg="mod">
          <ac:chgData name="서영 강" userId="6152263cc4e56d7d" providerId="LiveId" clId="{C8225BC6-76F2-47E6-AC09-9A7D48C63C60}" dt="2024-11-25T16:14:16.971" v="2192" actId="207"/>
          <ac:spMkLst>
            <pc:docMk/>
            <pc:sldMk cId="656083368" sldId="277"/>
            <ac:spMk id="23" creationId="{7AC7ED7B-1129-B9F0-DADE-9B7A30235562}"/>
          </ac:spMkLst>
        </pc:spChg>
        <pc:grpChg chg="mod">
          <ac:chgData name="서영 강" userId="6152263cc4e56d7d" providerId="LiveId" clId="{C8225BC6-76F2-47E6-AC09-9A7D48C63C60}" dt="2024-11-25T16:14:57.903" v="2201" actId="1076"/>
          <ac:grpSpMkLst>
            <pc:docMk/>
            <pc:sldMk cId="656083368" sldId="277"/>
            <ac:grpSpMk id="13" creationId="{6BFB09FE-ABE0-466E-B514-6E7E6ECB6671}"/>
          </ac:grpSpMkLst>
        </pc:grpChg>
        <pc:picChg chg="del">
          <ac:chgData name="서영 강" userId="6152263cc4e56d7d" providerId="LiveId" clId="{C8225BC6-76F2-47E6-AC09-9A7D48C63C60}" dt="2024-11-25T16:11:38.192" v="2177" actId="478"/>
          <ac:picMkLst>
            <pc:docMk/>
            <pc:sldMk cId="656083368" sldId="277"/>
            <ac:picMk id="26" creationId="{C57F7243-812E-44CA-A386-EC88157F9BBE}"/>
          </ac:picMkLst>
        </pc:picChg>
      </pc:sldChg>
      <pc:sldChg chg="modSp del mod">
        <pc:chgData name="서영 강" userId="6152263cc4e56d7d" providerId="LiveId" clId="{C8225BC6-76F2-47E6-AC09-9A7D48C63C60}" dt="2024-11-25T16:44:16.524" v="2592" actId="47"/>
        <pc:sldMkLst>
          <pc:docMk/>
          <pc:sldMk cId="1441309157" sldId="278"/>
        </pc:sldMkLst>
        <pc:spChg chg="mod">
          <ac:chgData name="서영 강" userId="6152263cc4e56d7d" providerId="LiveId" clId="{C8225BC6-76F2-47E6-AC09-9A7D48C63C60}" dt="2024-11-25T16:42:01.852" v="2567" actId="403"/>
          <ac:spMkLst>
            <pc:docMk/>
            <pc:sldMk cId="1441309157" sldId="278"/>
            <ac:spMk id="9" creationId="{77EDFBAE-7D38-44EB-BDAC-843CC550A59C}"/>
          </ac:spMkLst>
        </pc:spChg>
        <pc:picChg chg="mod">
          <ac:chgData name="서영 강" userId="6152263cc4e56d7d" providerId="LiveId" clId="{C8225BC6-76F2-47E6-AC09-9A7D48C63C60}" dt="2024-11-25T16:40:39.667" v="2546" actId="14100"/>
          <ac:picMkLst>
            <pc:docMk/>
            <pc:sldMk cId="1441309157" sldId="278"/>
            <ac:picMk id="3" creationId="{DD855329-2016-474F-9BC6-FDAE886C10B5}"/>
          </ac:picMkLst>
        </pc:picChg>
      </pc:sldChg>
      <pc:sldChg chg="addSp delSp modSp mod">
        <pc:chgData name="서영 강" userId="6152263cc4e56d7d" providerId="LiveId" clId="{C8225BC6-76F2-47E6-AC09-9A7D48C63C60}" dt="2024-11-25T16:47:22.817" v="2658" actId="1076"/>
        <pc:sldMkLst>
          <pc:docMk/>
          <pc:sldMk cId="2210342576" sldId="279"/>
        </pc:sldMkLst>
        <pc:spChg chg="add mod">
          <ac:chgData name="서영 강" userId="6152263cc4e56d7d" providerId="LiveId" clId="{C8225BC6-76F2-47E6-AC09-9A7D48C63C60}" dt="2024-11-25T16:45:08.328" v="2595"/>
          <ac:spMkLst>
            <pc:docMk/>
            <pc:sldMk cId="2210342576" sldId="279"/>
            <ac:spMk id="2" creationId="{0433FE43-5FF0-CD67-9607-A6E8738389CF}"/>
          </ac:spMkLst>
        </pc:spChg>
        <pc:spChg chg="add mod">
          <ac:chgData name="서영 강" userId="6152263cc4e56d7d" providerId="LiveId" clId="{C8225BC6-76F2-47E6-AC09-9A7D48C63C60}" dt="2024-11-25T16:45:44.566" v="2633" actId="1076"/>
          <ac:spMkLst>
            <pc:docMk/>
            <pc:sldMk cId="2210342576" sldId="279"/>
            <ac:spMk id="3" creationId="{87ACE47F-8DB1-BE3A-4D4C-DF604AA572B9}"/>
          </ac:spMkLst>
        </pc:spChg>
        <pc:spChg chg="mod">
          <ac:chgData name="서영 강" userId="6152263cc4e56d7d" providerId="LiveId" clId="{C8225BC6-76F2-47E6-AC09-9A7D48C63C60}" dt="2024-11-25T16:47:16.440" v="2656" actId="1076"/>
          <ac:spMkLst>
            <pc:docMk/>
            <pc:sldMk cId="2210342576" sldId="279"/>
            <ac:spMk id="19" creationId="{2706B6EB-7512-46B5-8C2B-CACDC68D1129}"/>
          </ac:spMkLst>
        </pc:spChg>
        <pc:spChg chg="mod">
          <ac:chgData name="서영 강" userId="6152263cc4e56d7d" providerId="LiveId" clId="{C8225BC6-76F2-47E6-AC09-9A7D48C63C60}" dt="2024-11-25T16:45:50.561" v="2634" actId="2711"/>
          <ac:spMkLst>
            <pc:docMk/>
            <pc:sldMk cId="2210342576" sldId="279"/>
            <ac:spMk id="20" creationId="{672F50A7-102A-4689-8857-887C3D8AE20E}"/>
          </ac:spMkLst>
        </pc:spChg>
        <pc:spChg chg="del">
          <ac:chgData name="서영 강" userId="6152263cc4e56d7d" providerId="LiveId" clId="{C8225BC6-76F2-47E6-AC09-9A7D48C63C60}" dt="2024-11-25T16:45:25.249" v="2596" actId="478"/>
          <ac:spMkLst>
            <pc:docMk/>
            <pc:sldMk cId="2210342576" sldId="279"/>
            <ac:spMk id="23" creationId="{7AC7ED7B-1129-B9F0-DADE-9B7A30235562}"/>
          </ac:spMkLst>
        </pc:spChg>
        <pc:spChg chg="mod">
          <ac:chgData name="서영 강" userId="6152263cc4e56d7d" providerId="LiveId" clId="{C8225BC6-76F2-47E6-AC09-9A7D48C63C60}" dt="2024-11-25T16:47:22.817" v="2658" actId="1076"/>
          <ac:spMkLst>
            <pc:docMk/>
            <pc:sldMk cId="2210342576" sldId="279"/>
            <ac:spMk id="34" creationId="{7A251B43-3C9D-4D12-921C-2D927895FB6E}"/>
          </ac:spMkLst>
        </pc:spChg>
        <pc:spChg chg="mod">
          <ac:chgData name="서영 강" userId="6152263cc4e56d7d" providerId="LiveId" clId="{C8225BC6-76F2-47E6-AC09-9A7D48C63C60}" dt="2024-11-25T16:45:50.561" v="2634" actId="2711"/>
          <ac:spMkLst>
            <pc:docMk/>
            <pc:sldMk cId="2210342576" sldId="279"/>
            <ac:spMk id="36" creationId="{EC063A79-4C1E-45DC-A0D4-5EFB00C5238C}"/>
          </ac:spMkLst>
        </pc:spChg>
        <pc:cxnChg chg="del">
          <ac:chgData name="서영 강" userId="6152263cc4e56d7d" providerId="LiveId" clId="{C8225BC6-76F2-47E6-AC09-9A7D48C63C60}" dt="2024-11-25T16:45:02.939" v="2594" actId="478"/>
          <ac:cxnSpMkLst>
            <pc:docMk/>
            <pc:sldMk cId="2210342576" sldId="279"/>
            <ac:cxnSpMk id="40" creationId="{97AA266B-756B-487F-A55D-2C294E254A18}"/>
          </ac:cxnSpMkLst>
        </pc:cxnChg>
      </pc:sldChg>
      <pc:sldChg chg="addSp delSp modSp mod">
        <pc:chgData name="서영 강" userId="6152263cc4e56d7d" providerId="LiveId" clId="{C8225BC6-76F2-47E6-AC09-9A7D48C63C60}" dt="2024-11-25T16:48:52.431" v="2709" actId="1036"/>
        <pc:sldMkLst>
          <pc:docMk/>
          <pc:sldMk cId="4078640722" sldId="280"/>
        </pc:sldMkLst>
        <pc:spChg chg="add mod">
          <ac:chgData name="서영 강" userId="6152263cc4e56d7d" providerId="LiveId" clId="{C8225BC6-76F2-47E6-AC09-9A7D48C63C60}" dt="2024-11-25T16:47:56.998" v="2660"/>
          <ac:spMkLst>
            <pc:docMk/>
            <pc:sldMk cId="4078640722" sldId="280"/>
            <ac:spMk id="2" creationId="{2F288107-1FC1-A0D0-91BB-B7FC2714DEA0}"/>
          </ac:spMkLst>
        </pc:spChg>
        <pc:spChg chg="add mod">
          <ac:chgData name="서영 강" userId="6152263cc4e56d7d" providerId="LiveId" clId="{C8225BC6-76F2-47E6-AC09-9A7D48C63C60}" dt="2024-11-25T16:48:18.031" v="2698" actId="20577"/>
          <ac:spMkLst>
            <pc:docMk/>
            <pc:sldMk cId="4078640722" sldId="280"/>
            <ac:spMk id="4" creationId="{9FB8E50B-52AC-6B36-E142-FFFEA4C68231}"/>
          </ac:spMkLst>
        </pc:spChg>
        <pc:spChg chg="del">
          <ac:chgData name="서영 강" userId="6152263cc4e56d7d" providerId="LiveId" clId="{C8225BC6-76F2-47E6-AC09-9A7D48C63C60}" dt="2024-11-25T16:48:10.269" v="2661" actId="478"/>
          <ac:spMkLst>
            <pc:docMk/>
            <pc:sldMk cId="4078640722" sldId="280"/>
            <ac:spMk id="23" creationId="{7AC7ED7B-1129-B9F0-DADE-9B7A30235562}"/>
          </ac:spMkLst>
        </pc:spChg>
        <pc:spChg chg="mod ord">
          <ac:chgData name="서영 강" userId="6152263cc4e56d7d" providerId="LiveId" clId="{C8225BC6-76F2-47E6-AC09-9A7D48C63C60}" dt="2024-11-25T16:48:52.431" v="2709" actId="1036"/>
          <ac:spMkLst>
            <pc:docMk/>
            <pc:sldMk cId="4078640722" sldId="280"/>
            <ac:spMk id="53" creationId="{325102A1-E928-4EB3-9C8E-3B58B099FEA0}"/>
          </ac:spMkLst>
        </pc:spChg>
        <pc:spChg chg="mod">
          <ac:chgData name="서영 강" userId="6152263cc4e56d7d" providerId="LiveId" clId="{C8225BC6-76F2-47E6-AC09-9A7D48C63C60}" dt="2024-11-25T16:48:38.861" v="2705" actId="207"/>
          <ac:spMkLst>
            <pc:docMk/>
            <pc:sldMk cId="4078640722" sldId="280"/>
            <ac:spMk id="54" creationId="{ED26D91E-802A-4886-BD4B-7CE7BA91B823}"/>
          </ac:spMkLst>
        </pc:spChg>
        <pc:spChg chg="mod">
          <ac:chgData name="서영 강" userId="6152263cc4e56d7d" providerId="LiveId" clId="{C8225BC6-76F2-47E6-AC09-9A7D48C63C60}" dt="2024-11-25T16:48:23.876" v="2701" actId="113"/>
          <ac:spMkLst>
            <pc:docMk/>
            <pc:sldMk cId="4078640722" sldId="280"/>
            <ac:spMk id="56" creationId="{BCF4EC82-F2B1-440C-832C-029B1DB83463}"/>
          </ac:spMkLst>
        </pc:spChg>
        <pc:cxnChg chg="del">
          <ac:chgData name="서영 강" userId="6152263cc4e56d7d" providerId="LiveId" clId="{C8225BC6-76F2-47E6-AC09-9A7D48C63C60}" dt="2024-11-25T16:47:56.827" v="2659" actId="478"/>
          <ac:cxnSpMkLst>
            <pc:docMk/>
            <pc:sldMk cId="4078640722" sldId="280"/>
            <ac:cxnSpMk id="40" creationId="{97AA266B-756B-487F-A55D-2C294E254A18}"/>
          </ac:cxnSpMkLst>
        </pc:cxnChg>
      </pc:sldChg>
      <pc:sldChg chg="addSp delSp modSp mod">
        <pc:chgData name="서영 강" userId="6152263cc4e56d7d" providerId="LiveId" clId="{C8225BC6-76F2-47E6-AC09-9A7D48C63C60}" dt="2024-11-25T17:27:49.654" v="2949"/>
        <pc:sldMkLst>
          <pc:docMk/>
          <pc:sldMk cId="1343913533" sldId="281"/>
        </pc:sldMkLst>
        <pc:spChg chg="del">
          <ac:chgData name="서영 강" userId="6152263cc4e56d7d" providerId="LiveId" clId="{C8225BC6-76F2-47E6-AC09-9A7D48C63C60}" dt="2024-11-25T16:49:42.562" v="2762" actId="478"/>
          <ac:spMkLst>
            <pc:docMk/>
            <pc:sldMk cId="1343913533" sldId="281"/>
            <ac:spMk id="2" creationId="{7C94F12B-36AA-90CA-EA0E-1447180A282A}"/>
          </ac:spMkLst>
        </pc:spChg>
        <pc:spChg chg="add mod">
          <ac:chgData name="서영 강" userId="6152263cc4e56d7d" providerId="LiveId" clId="{C8225BC6-76F2-47E6-AC09-9A7D48C63C60}" dt="2024-11-25T16:49:14.668" v="2710"/>
          <ac:spMkLst>
            <pc:docMk/>
            <pc:sldMk cId="1343913533" sldId="281"/>
            <ac:spMk id="3" creationId="{A76BBE50-2842-A710-0B20-79AD8FE34E91}"/>
          </ac:spMkLst>
        </pc:spChg>
        <pc:spChg chg="add mod">
          <ac:chgData name="서영 강" userId="6152263cc4e56d7d" providerId="LiveId" clId="{C8225BC6-76F2-47E6-AC09-9A7D48C63C60}" dt="2024-11-25T16:49:38.035" v="2761" actId="14100"/>
          <ac:spMkLst>
            <pc:docMk/>
            <pc:sldMk cId="1343913533" sldId="281"/>
            <ac:spMk id="8" creationId="{A49EB53F-FC70-265F-53E3-383AE69E5ADF}"/>
          </ac:spMkLst>
        </pc:spChg>
        <pc:spChg chg="add mod">
          <ac:chgData name="서영 강" userId="6152263cc4e56d7d" providerId="LiveId" clId="{C8225BC6-76F2-47E6-AC09-9A7D48C63C60}" dt="2024-11-25T17:27:49.654" v="2949"/>
          <ac:spMkLst>
            <pc:docMk/>
            <pc:sldMk cId="1343913533" sldId="281"/>
            <ac:spMk id="9" creationId="{EFC3DE16-D813-B62B-EB3E-444F3FB7705B}"/>
          </ac:spMkLst>
        </pc:spChg>
        <pc:spChg chg="del">
          <ac:chgData name="서영 강" userId="6152263cc4e56d7d" providerId="LiveId" clId="{C8225BC6-76F2-47E6-AC09-9A7D48C63C60}" dt="2024-11-25T16:49:17.729" v="2711" actId="478"/>
          <ac:spMkLst>
            <pc:docMk/>
            <pc:sldMk cId="1343913533" sldId="281"/>
            <ac:spMk id="23" creationId="{7AC7ED7B-1129-B9F0-DADE-9B7A30235562}"/>
          </ac:spMkLst>
        </pc:spChg>
        <pc:cxnChg chg="del">
          <ac:chgData name="서영 강" userId="6152263cc4e56d7d" providerId="LiveId" clId="{C8225BC6-76F2-47E6-AC09-9A7D48C63C60}" dt="2024-11-25T17:27:46.911" v="2948" actId="478"/>
          <ac:cxnSpMkLst>
            <pc:docMk/>
            <pc:sldMk cId="1343913533" sldId="281"/>
            <ac:cxnSpMk id="40" creationId="{97AA266B-756B-487F-A55D-2C294E254A18}"/>
          </ac:cxnSpMkLst>
        </pc:cxnChg>
      </pc:sldChg>
      <pc:sldChg chg="addSp delSp modSp add mod">
        <pc:chgData name="서영 강" userId="6152263cc4e56d7d" providerId="LiveId" clId="{C8225BC6-76F2-47E6-AC09-9A7D48C63C60}" dt="2024-11-25T16:38:37.139" v="2525" actId="478"/>
        <pc:sldMkLst>
          <pc:docMk/>
          <pc:sldMk cId="1293766654" sldId="282"/>
        </pc:sldMkLst>
        <pc:spChg chg="mod topLvl">
          <ac:chgData name="서영 강" userId="6152263cc4e56d7d" providerId="LiveId" clId="{C8225BC6-76F2-47E6-AC09-9A7D48C63C60}" dt="2024-11-25T16:29:45.056" v="2432" actId="164"/>
          <ac:spMkLst>
            <pc:docMk/>
            <pc:sldMk cId="1293766654" sldId="282"/>
            <ac:spMk id="5" creationId="{68492494-9A12-902C-8FC6-BAD8F3FCA129}"/>
          </ac:spMkLst>
        </pc:spChg>
        <pc:spChg chg="mod topLvl">
          <ac:chgData name="서영 강" userId="6152263cc4e56d7d" providerId="LiveId" clId="{C8225BC6-76F2-47E6-AC09-9A7D48C63C60}" dt="2024-11-25T16:29:45.056" v="2432" actId="164"/>
          <ac:spMkLst>
            <pc:docMk/>
            <pc:sldMk cId="1293766654" sldId="282"/>
            <ac:spMk id="6" creationId="{65D9881A-371F-1CDA-B2E5-0254C3D368B3}"/>
          </ac:spMkLst>
        </pc:spChg>
        <pc:spChg chg="add mod ord">
          <ac:chgData name="서영 강" userId="6152263cc4e56d7d" providerId="LiveId" clId="{C8225BC6-76F2-47E6-AC09-9A7D48C63C60}" dt="2024-11-25T16:26:53.718" v="2399" actId="1037"/>
          <ac:spMkLst>
            <pc:docMk/>
            <pc:sldMk cId="1293766654" sldId="282"/>
            <ac:spMk id="8" creationId="{29634CDE-9A15-FD4A-6DE1-CC963E67BE00}"/>
          </ac:spMkLst>
        </pc:spChg>
        <pc:spChg chg="mod">
          <ac:chgData name="서영 강" userId="6152263cc4e56d7d" providerId="LiveId" clId="{C8225BC6-76F2-47E6-AC09-9A7D48C63C60}" dt="2024-11-25T16:30:21.379" v="2439" actId="1076"/>
          <ac:spMkLst>
            <pc:docMk/>
            <pc:sldMk cId="1293766654" sldId="282"/>
            <ac:spMk id="9" creationId="{D1A72300-5C60-2176-3A43-03BC2C342733}"/>
          </ac:spMkLst>
        </pc:spChg>
        <pc:spChg chg="add mod">
          <ac:chgData name="서영 강" userId="6152263cc4e56d7d" providerId="LiveId" clId="{C8225BC6-76F2-47E6-AC09-9A7D48C63C60}" dt="2024-11-25T16:18:16.890" v="2272" actId="14100"/>
          <ac:spMkLst>
            <pc:docMk/>
            <pc:sldMk cId="1293766654" sldId="282"/>
            <ac:spMk id="10" creationId="{DA755BC3-C539-9ED8-1584-5350EA228FF3}"/>
          </ac:spMkLst>
        </pc:spChg>
        <pc:spChg chg="add mod">
          <ac:chgData name="서영 강" userId="6152263cc4e56d7d" providerId="LiveId" clId="{C8225BC6-76F2-47E6-AC09-9A7D48C63C60}" dt="2024-11-25T16:26:53.718" v="2399" actId="1037"/>
          <ac:spMkLst>
            <pc:docMk/>
            <pc:sldMk cId="1293766654" sldId="282"/>
            <ac:spMk id="11" creationId="{0E5674E7-478D-AF65-8FEC-6AB7CB23E50A}"/>
          </ac:spMkLst>
        </pc:spChg>
        <pc:spChg chg="add mod">
          <ac:chgData name="서영 강" userId="6152263cc4e56d7d" providerId="LiveId" clId="{C8225BC6-76F2-47E6-AC09-9A7D48C63C60}" dt="2024-11-25T16:26:53.718" v="2399" actId="1037"/>
          <ac:spMkLst>
            <pc:docMk/>
            <pc:sldMk cId="1293766654" sldId="282"/>
            <ac:spMk id="12" creationId="{B30D2BA7-2448-1BBC-A90F-4E92FEAF9505}"/>
          </ac:spMkLst>
        </pc:spChg>
        <pc:spChg chg="del topLvl">
          <ac:chgData name="서영 강" userId="6152263cc4e56d7d" providerId="LiveId" clId="{C8225BC6-76F2-47E6-AC09-9A7D48C63C60}" dt="2024-11-25T16:29:31.628" v="2428" actId="478"/>
          <ac:spMkLst>
            <pc:docMk/>
            <pc:sldMk cId="1293766654" sldId="282"/>
            <ac:spMk id="14" creationId="{7851F0BF-F956-FAB0-C3D3-F14DB878B208}"/>
          </ac:spMkLst>
        </pc:spChg>
        <pc:spChg chg="del topLvl">
          <ac:chgData name="서영 강" userId="6152263cc4e56d7d" providerId="LiveId" clId="{C8225BC6-76F2-47E6-AC09-9A7D48C63C60}" dt="2024-11-25T16:29:30.179" v="2427" actId="478"/>
          <ac:spMkLst>
            <pc:docMk/>
            <pc:sldMk cId="1293766654" sldId="282"/>
            <ac:spMk id="15" creationId="{E76A0CDD-7827-1A98-AA78-A971916383F1}"/>
          </ac:spMkLst>
        </pc:spChg>
        <pc:spChg chg="add mod ord">
          <ac:chgData name="서영 강" userId="6152263cc4e56d7d" providerId="LiveId" clId="{C8225BC6-76F2-47E6-AC09-9A7D48C63C60}" dt="2024-11-25T16:32:55.080" v="2460" actId="1582"/>
          <ac:spMkLst>
            <pc:docMk/>
            <pc:sldMk cId="1293766654" sldId="282"/>
            <ac:spMk id="19" creationId="{9EDA6050-E6B5-E7D2-55D8-611C60928D40}"/>
          </ac:spMkLst>
        </pc:spChg>
        <pc:spChg chg="mod">
          <ac:chgData name="서영 강" userId="6152263cc4e56d7d" providerId="LiveId" clId="{C8225BC6-76F2-47E6-AC09-9A7D48C63C60}" dt="2024-11-25T16:23:07.631" v="2349" actId="571"/>
          <ac:spMkLst>
            <pc:docMk/>
            <pc:sldMk cId="1293766654" sldId="282"/>
            <ac:spMk id="21" creationId="{61AA684D-B5B2-889D-DEE7-FD00C19AB8B2}"/>
          </ac:spMkLst>
        </pc:spChg>
        <pc:spChg chg="mod">
          <ac:chgData name="서영 강" userId="6152263cc4e56d7d" providerId="LiveId" clId="{C8225BC6-76F2-47E6-AC09-9A7D48C63C60}" dt="2024-11-25T16:23:07.631" v="2349" actId="571"/>
          <ac:spMkLst>
            <pc:docMk/>
            <pc:sldMk cId="1293766654" sldId="282"/>
            <ac:spMk id="22" creationId="{4AD5FEC6-177B-7886-D498-C27105B23376}"/>
          </ac:spMkLst>
        </pc:spChg>
        <pc:spChg chg="del">
          <ac:chgData name="서영 강" userId="6152263cc4e56d7d" providerId="LiveId" clId="{C8225BC6-76F2-47E6-AC09-9A7D48C63C60}" dt="2024-11-25T16:38:37.139" v="2525" actId="478"/>
          <ac:spMkLst>
            <pc:docMk/>
            <pc:sldMk cId="1293766654" sldId="282"/>
            <ac:spMk id="23" creationId="{CB149716-435E-36A3-1A8D-BA8CD7D6941E}"/>
          </ac:spMkLst>
        </pc:spChg>
        <pc:spChg chg="mod">
          <ac:chgData name="서영 강" userId="6152263cc4e56d7d" providerId="LiveId" clId="{C8225BC6-76F2-47E6-AC09-9A7D48C63C60}" dt="2024-11-25T16:24:13.920" v="2360" actId="571"/>
          <ac:spMkLst>
            <pc:docMk/>
            <pc:sldMk cId="1293766654" sldId="282"/>
            <ac:spMk id="25" creationId="{A187DAAE-85F6-E0D4-E576-433B72B51AA2}"/>
          </ac:spMkLst>
        </pc:spChg>
        <pc:spChg chg="mod">
          <ac:chgData name="서영 강" userId="6152263cc4e56d7d" providerId="LiveId" clId="{C8225BC6-76F2-47E6-AC09-9A7D48C63C60}" dt="2024-11-25T16:24:13.920" v="2360" actId="571"/>
          <ac:spMkLst>
            <pc:docMk/>
            <pc:sldMk cId="1293766654" sldId="282"/>
            <ac:spMk id="26" creationId="{FB8F7803-C177-452B-6CD6-E2054BB679C9}"/>
          </ac:spMkLst>
        </pc:spChg>
        <pc:spChg chg="add mod">
          <ac:chgData name="서영 강" userId="6152263cc4e56d7d" providerId="LiveId" clId="{C8225BC6-76F2-47E6-AC09-9A7D48C63C60}" dt="2024-11-25T16:29:38.794" v="2431" actId="571"/>
          <ac:spMkLst>
            <pc:docMk/>
            <pc:sldMk cId="1293766654" sldId="282"/>
            <ac:spMk id="27" creationId="{C43F7148-AB66-4E99-8774-8EDAE63EA82A}"/>
          </ac:spMkLst>
        </pc:spChg>
        <pc:spChg chg="mod">
          <ac:chgData name="서영 강" userId="6152263cc4e56d7d" providerId="LiveId" clId="{C8225BC6-76F2-47E6-AC09-9A7D48C63C60}" dt="2024-11-25T16:29:48.570" v="2433" actId="571"/>
          <ac:spMkLst>
            <pc:docMk/>
            <pc:sldMk cId="1293766654" sldId="282"/>
            <ac:spMk id="30" creationId="{C3C182F4-54D0-D282-39FC-3BDC78A2E1EC}"/>
          </ac:spMkLst>
        </pc:spChg>
        <pc:spChg chg="mod">
          <ac:chgData name="서영 강" userId="6152263cc4e56d7d" providerId="LiveId" clId="{C8225BC6-76F2-47E6-AC09-9A7D48C63C60}" dt="2024-11-25T16:29:53.097" v="2436" actId="20577"/>
          <ac:spMkLst>
            <pc:docMk/>
            <pc:sldMk cId="1293766654" sldId="282"/>
            <ac:spMk id="31" creationId="{888E76AC-CDCD-0C2F-3707-E9E1E7BE7C20}"/>
          </ac:spMkLst>
        </pc:spChg>
        <pc:spChg chg="mod">
          <ac:chgData name="서영 강" userId="6152263cc4e56d7d" providerId="LiveId" clId="{C8225BC6-76F2-47E6-AC09-9A7D48C63C60}" dt="2024-11-25T16:29:51.078" v="2434" actId="571"/>
          <ac:spMkLst>
            <pc:docMk/>
            <pc:sldMk cId="1293766654" sldId="282"/>
            <ac:spMk id="33" creationId="{49B9B0A2-1CA7-B983-352E-B9DC102A5959}"/>
          </ac:spMkLst>
        </pc:spChg>
        <pc:spChg chg="mod">
          <ac:chgData name="서영 강" userId="6152263cc4e56d7d" providerId="LiveId" clId="{C8225BC6-76F2-47E6-AC09-9A7D48C63C60}" dt="2024-11-25T16:29:55.033" v="2438" actId="20577"/>
          <ac:spMkLst>
            <pc:docMk/>
            <pc:sldMk cId="1293766654" sldId="282"/>
            <ac:spMk id="34" creationId="{F93851F0-2EB6-1425-5205-DE83EE7226B8}"/>
          </ac:spMkLst>
        </pc:spChg>
        <pc:grpChg chg="del mod">
          <ac:chgData name="서영 강" userId="6152263cc4e56d7d" providerId="LiveId" clId="{C8225BC6-76F2-47E6-AC09-9A7D48C63C60}" dt="2024-11-25T16:29:05.064" v="2425" actId="165"/>
          <ac:grpSpMkLst>
            <pc:docMk/>
            <pc:sldMk cId="1293766654" sldId="282"/>
            <ac:grpSpMk id="7" creationId="{F18C7F4F-9B92-D241-C777-11B5CEC3BBA2}"/>
          </ac:grpSpMkLst>
        </pc:grpChg>
        <pc:grpChg chg="del mod">
          <ac:chgData name="서영 강" userId="6152263cc4e56d7d" providerId="LiveId" clId="{C8225BC6-76F2-47E6-AC09-9A7D48C63C60}" dt="2024-11-25T16:29:30.179" v="2427" actId="478"/>
          <ac:grpSpMkLst>
            <pc:docMk/>
            <pc:sldMk cId="1293766654" sldId="282"/>
            <ac:grpSpMk id="13" creationId="{EF901891-83AC-7B5A-E80C-9420427FEF51}"/>
          </ac:grpSpMkLst>
        </pc:grpChg>
        <pc:grpChg chg="del mod">
          <ac:chgData name="서영 강" userId="6152263cc4e56d7d" providerId="LiveId" clId="{C8225BC6-76F2-47E6-AC09-9A7D48C63C60}" dt="2024-11-25T16:29:32.317" v="2429" actId="478"/>
          <ac:grpSpMkLst>
            <pc:docMk/>
            <pc:sldMk cId="1293766654" sldId="282"/>
            <ac:grpSpMk id="16" creationId="{CA49FF8B-5629-E581-7F23-61DACD25D490}"/>
          </ac:grpSpMkLst>
        </pc:grpChg>
        <pc:grpChg chg="add mod">
          <ac:chgData name="서영 강" userId="6152263cc4e56d7d" providerId="LiveId" clId="{C8225BC6-76F2-47E6-AC09-9A7D48C63C60}" dt="2024-11-25T16:23:07.631" v="2349" actId="571"/>
          <ac:grpSpMkLst>
            <pc:docMk/>
            <pc:sldMk cId="1293766654" sldId="282"/>
            <ac:grpSpMk id="20" creationId="{C91C036B-57D5-75C8-A84F-5C678ED6CD5C}"/>
          </ac:grpSpMkLst>
        </pc:grpChg>
        <pc:grpChg chg="add del mod">
          <ac:chgData name="서영 강" userId="6152263cc4e56d7d" providerId="LiveId" clId="{C8225BC6-76F2-47E6-AC09-9A7D48C63C60}" dt="2024-11-25T16:24:41.192" v="2369" actId="478"/>
          <ac:grpSpMkLst>
            <pc:docMk/>
            <pc:sldMk cId="1293766654" sldId="282"/>
            <ac:grpSpMk id="24" creationId="{570497E1-22E0-B793-BA15-CFBB9CFA8315}"/>
          </ac:grpSpMkLst>
        </pc:grpChg>
        <pc:grpChg chg="add mod">
          <ac:chgData name="서영 강" userId="6152263cc4e56d7d" providerId="LiveId" clId="{C8225BC6-76F2-47E6-AC09-9A7D48C63C60}" dt="2024-11-25T16:30:21.379" v="2439" actId="1076"/>
          <ac:grpSpMkLst>
            <pc:docMk/>
            <pc:sldMk cId="1293766654" sldId="282"/>
            <ac:grpSpMk id="28" creationId="{73819068-11C5-2A72-3C8E-A679AA68AA11}"/>
          </ac:grpSpMkLst>
        </pc:grpChg>
        <pc:grpChg chg="add mod">
          <ac:chgData name="서영 강" userId="6152263cc4e56d7d" providerId="LiveId" clId="{C8225BC6-76F2-47E6-AC09-9A7D48C63C60}" dt="2024-11-25T16:30:21.379" v="2439" actId="1076"/>
          <ac:grpSpMkLst>
            <pc:docMk/>
            <pc:sldMk cId="1293766654" sldId="282"/>
            <ac:grpSpMk id="29" creationId="{DA466973-0881-D52E-DDDA-5D528E1BB449}"/>
          </ac:grpSpMkLst>
        </pc:grpChg>
        <pc:grpChg chg="add mod">
          <ac:chgData name="서영 강" userId="6152263cc4e56d7d" providerId="LiveId" clId="{C8225BC6-76F2-47E6-AC09-9A7D48C63C60}" dt="2024-11-25T16:30:21.379" v="2439" actId="1076"/>
          <ac:grpSpMkLst>
            <pc:docMk/>
            <pc:sldMk cId="1293766654" sldId="282"/>
            <ac:grpSpMk id="32" creationId="{BDF67173-475C-5C1F-8C39-7A479C560E44}"/>
          </ac:grpSpMkLst>
        </pc:grpChg>
        <pc:picChg chg="mod">
          <ac:chgData name="서영 강" userId="6152263cc4e56d7d" providerId="LiveId" clId="{C8225BC6-76F2-47E6-AC09-9A7D48C63C60}" dt="2024-11-25T16:28:00.884" v="2422" actId="14861"/>
          <ac:picMkLst>
            <pc:docMk/>
            <pc:sldMk cId="1293766654" sldId="282"/>
            <ac:picMk id="3" creationId="{F7CC0408-7452-0385-B13C-6E4C523DCA6D}"/>
          </ac:picMkLst>
        </pc:picChg>
        <pc:picChg chg="add mod">
          <ac:chgData name="서영 강" userId="6152263cc4e56d7d" providerId="LiveId" clId="{C8225BC6-76F2-47E6-AC09-9A7D48C63C60}" dt="2024-11-25T16:26:53.718" v="2399" actId="1037"/>
          <ac:picMkLst>
            <pc:docMk/>
            <pc:sldMk cId="1293766654" sldId="282"/>
            <ac:picMk id="4" creationId="{2060C421-99D9-6BA8-DEC5-FAD04BCC0E57}"/>
          </ac:picMkLst>
        </pc:picChg>
      </pc:sldChg>
      <pc:sldChg chg="add del">
        <pc:chgData name="서영 강" userId="6152263cc4e56d7d" providerId="LiveId" clId="{C8225BC6-76F2-47E6-AC09-9A7D48C63C60}" dt="2024-11-25T15:57:04.761" v="1209" actId="47"/>
        <pc:sldMkLst>
          <pc:docMk/>
          <pc:sldMk cId="2837981010" sldId="282"/>
        </pc:sldMkLst>
      </pc:sldChg>
      <pc:sldChg chg="addSp delSp modSp add mod">
        <pc:chgData name="서영 강" userId="6152263cc4e56d7d" providerId="LiveId" clId="{C8225BC6-76F2-47E6-AC09-9A7D48C63C60}" dt="2024-11-25T16:44:32.823" v="2593" actId="14100"/>
        <pc:sldMkLst>
          <pc:docMk/>
          <pc:sldMk cId="689121058" sldId="283"/>
        </pc:sldMkLst>
        <pc:spChg chg="add mod">
          <ac:chgData name="서영 강" userId="6152263cc4e56d7d" providerId="LiveId" clId="{C8225BC6-76F2-47E6-AC09-9A7D48C63C60}" dt="2024-11-25T16:32:26.352" v="2459" actId="14100"/>
          <ac:spMkLst>
            <pc:docMk/>
            <pc:sldMk cId="689121058" sldId="283"/>
            <ac:spMk id="2" creationId="{C86DB62F-510C-DF35-CCF7-8A2515183C1A}"/>
          </ac:spMkLst>
        </pc:spChg>
        <pc:spChg chg="mod">
          <ac:chgData name="서영 강" userId="6152263cc4e56d7d" providerId="LiveId" clId="{C8225BC6-76F2-47E6-AC09-9A7D48C63C60}" dt="2024-11-25T16:34:55.330" v="2476" actId="20577"/>
          <ac:spMkLst>
            <pc:docMk/>
            <pc:sldMk cId="689121058" sldId="283"/>
            <ac:spMk id="5" creationId="{B620BEB1-E62F-39BD-C25F-8591031B304F}"/>
          </ac:spMkLst>
        </pc:spChg>
        <pc:spChg chg="mod">
          <ac:chgData name="서영 강" userId="6152263cc4e56d7d" providerId="LiveId" clId="{C8225BC6-76F2-47E6-AC09-9A7D48C63C60}" dt="2024-11-25T16:38:19.312" v="2524" actId="20577"/>
          <ac:spMkLst>
            <pc:docMk/>
            <pc:sldMk cId="689121058" sldId="283"/>
            <ac:spMk id="9" creationId="{97F9EC94-BAE4-F493-5AD9-B93A993B7CD6}"/>
          </ac:spMkLst>
        </pc:spChg>
        <pc:spChg chg="mod">
          <ac:chgData name="서영 강" userId="6152263cc4e56d7d" providerId="LiveId" clId="{C8225BC6-76F2-47E6-AC09-9A7D48C63C60}" dt="2024-11-25T16:31:58.983" v="2456" actId="1076"/>
          <ac:spMkLst>
            <pc:docMk/>
            <pc:sldMk cId="689121058" sldId="283"/>
            <ac:spMk id="11" creationId="{EA6B1470-6900-2F3B-6FBC-CCFB21ABF263}"/>
          </ac:spMkLst>
        </pc:spChg>
        <pc:spChg chg="mod">
          <ac:chgData name="서영 강" userId="6152263cc4e56d7d" providerId="LiveId" clId="{C8225BC6-76F2-47E6-AC09-9A7D48C63C60}" dt="2024-11-25T16:32:13.881" v="2457" actId="14100"/>
          <ac:spMkLst>
            <pc:docMk/>
            <pc:sldMk cId="689121058" sldId="283"/>
            <ac:spMk id="12" creationId="{F278CED1-402D-119D-5E39-563D36521C14}"/>
          </ac:spMkLst>
        </pc:spChg>
        <pc:spChg chg="mod">
          <ac:chgData name="서영 강" userId="6152263cc4e56d7d" providerId="LiveId" clId="{C8225BC6-76F2-47E6-AC09-9A7D48C63C60}" dt="2024-11-25T16:33:01.771" v="2461" actId="1582"/>
          <ac:spMkLst>
            <pc:docMk/>
            <pc:sldMk cId="689121058" sldId="283"/>
            <ac:spMk id="19" creationId="{6C10521F-A285-B42C-95DB-C27CB88B6671}"/>
          </ac:spMkLst>
        </pc:spChg>
        <pc:spChg chg="del">
          <ac:chgData name="서영 강" userId="6152263cc4e56d7d" providerId="LiveId" clId="{C8225BC6-76F2-47E6-AC09-9A7D48C63C60}" dt="2024-11-25T16:30:43.335" v="2441" actId="478"/>
          <ac:spMkLst>
            <pc:docMk/>
            <pc:sldMk cId="689121058" sldId="283"/>
            <ac:spMk id="23" creationId="{62EA66E6-B6CB-26F6-37BC-1BE392C8DEF4}"/>
          </ac:spMkLst>
        </pc:spChg>
        <pc:spChg chg="mod">
          <ac:chgData name="서영 강" userId="6152263cc4e56d7d" providerId="LiveId" clId="{C8225BC6-76F2-47E6-AC09-9A7D48C63C60}" dt="2024-11-25T16:38:48.248" v="2527" actId="20577"/>
          <ac:spMkLst>
            <pc:docMk/>
            <pc:sldMk cId="689121058" sldId="283"/>
            <ac:spMk id="34" creationId="{1E9E3991-3779-B458-BC80-A271E53487CF}"/>
          </ac:spMkLst>
        </pc:spChg>
        <pc:grpChg chg="mod">
          <ac:chgData name="서영 강" userId="6152263cc4e56d7d" providerId="LiveId" clId="{C8225BC6-76F2-47E6-AC09-9A7D48C63C60}" dt="2024-11-25T16:35:46.343" v="2488" actId="1076"/>
          <ac:grpSpMkLst>
            <pc:docMk/>
            <pc:sldMk cId="689121058" sldId="283"/>
            <ac:grpSpMk id="28" creationId="{DFC2CEBC-7416-D887-1294-4718687F2CF2}"/>
          </ac:grpSpMkLst>
        </pc:grpChg>
        <pc:grpChg chg="del">
          <ac:chgData name="서영 강" userId="6152263cc4e56d7d" providerId="LiveId" clId="{C8225BC6-76F2-47E6-AC09-9A7D48C63C60}" dt="2024-11-25T16:35:30.229" v="2482" actId="478"/>
          <ac:grpSpMkLst>
            <pc:docMk/>
            <pc:sldMk cId="689121058" sldId="283"/>
            <ac:grpSpMk id="29" creationId="{BD523BA5-49FB-44BC-0FBA-64EFAE9B1D20}"/>
          </ac:grpSpMkLst>
        </pc:grpChg>
        <pc:picChg chg="del">
          <ac:chgData name="서영 강" userId="6152263cc4e56d7d" providerId="LiveId" clId="{C8225BC6-76F2-47E6-AC09-9A7D48C63C60}" dt="2024-11-25T16:34:14.947" v="2469" actId="478"/>
          <ac:picMkLst>
            <pc:docMk/>
            <pc:sldMk cId="689121058" sldId="283"/>
            <ac:picMk id="3" creationId="{A43245FB-6BE9-AF62-1D91-DB720DF969DF}"/>
          </ac:picMkLst>
        </pc:picChg>
        <pc:picChg chg="mod">
          <ac:chgData name="서영 강" userId="6152263cc4e56d7d" providerId="LiveId" clId="{C8225BC6-76F2-47E6-AC09-9A7D48C63C60}" dt="2024-11-25T16:31:20.829" v="2453" actId="1076"/>
          <ac:picMkLst>
            <pc:docMk/>
            <pc:sldMk cId="689121058" sldId="283"/>
            <ac:picMk id="4" creationId="{AE904C30-FF8D-CCD8-FF68-4CEBF07BF1AE}"/>
          </ac:picMkLst>
        </pc:picChg>
        <pc:picChg chg="add mod ord">
          <ac:chgData name="서영 강" userId="6152263cc4e56d7d" providerId="LiveId" clId="{C8225BC6-76F2-47E6-AC09-9A7D48C63C60}" dt="2024-11-25T16:44:32.823" v="2593" actId="14100"/>
          <ac:picMkLst>
            <pc:docMk/>
            <pc:sldMk cId="689121058" sldId="283"/>
            <ac:picMk id="7" creationId="{0F6EEB44-B971-23D4-AB88-26DBF572AEF9}"/>
          </ac:picMkLst>
        </pc:picChg>
      </pc:sldChg>
      <pc:sldChg chg="addSp delSp modSp add mod ord">
        <pc:chgData name="서영 강" userId="6152263cc4e56d7d" providerId="LiveId" clId="{C8225BC6-76F2-47E6-AC09-9A7D48C63C60}" dt="2024-11-25T16:43:28.936" v="2591" actId="1076"/>
        <pc:sldMkLst>
          <pc:docMk/>
          <pc:sldMk cId="1745725267" sldId="284"/>
        </pc:sldMkLst>
        <pc:spChg chg="mod">
          <ac:chgData name="서영 강" userId="6152263cc4e56d7d" providerId="LiveId" clId="{C8225BC6-76F2-47E6-AC09-9A7D48C63C60}" dt="2024-11-25T16:41:36.091" v="2558" actId="20577"/>
          <ac:spMkLst>
            <pc:docMk/>
            <pc:sldMk cId="1745725267" sldId="284"/>
            <ac:spMk id="5" creationId="{52E2EFD9-CCE5-DA85-E9B4-CB2890C70755}"/>
          </ac:spMkLst>
        </pc:spChg>
        <pc:spChg chg="mod">
          <ac:chgData name="서영 강" userId="6152263cc4e56d7d" providerId="LiveId" clId="{C8225BC6-76F2-47E6-AC09-9A7D48C63C60}" dt="2024-11-25T16:43:17.523" v="2588" actId="20577"/>
          <ac:spMkLst>
            <pc:docMk/>
            <pc:sldMk cId="1745725267" sldId="284"/>
            <ac:spMk id="9" creationId="{82429FA0-E6B7-FBB2-CA96-73F5CDCA2943}"/>
          </ac:spMkLst>
        </pc:spChg>
        <pc:spChg chg="mod">
          <ac:chgData name="서영 강" userId="6152263cc4e56d7d" providerId="LiveId" clId="{C8225BC6-76F2-47E6-AC09-9A7D48C63C60}" dt="2024-11-25T16:39:51.081" v="2538" actId="1076"/>
          <ac:spMkLst>
            <pc:docMk/>
            <pc:sldMk cId="1745725267" sldId="284"/>
            <ac:spMk id="11" creationId="{EE563634-3B58-4D21-6DAC-AA1830E13E5F}"/>
          </ac:spMkLst>
        </pc:spChg>
        <pc:spChg chg="mod">
          <ac:chgData name="서영 강" userId="6152263cc4e56d7d" providerId="LiveId" clId="{C8225BC6-76F2-47E6-AC09-9A7D48C63C60}" dt="2024-11-25T16:40:10.577" v="2545" actId="1035"/>
          <ac:spMkLst>
            <pc:docMk/>
            <pc:sldMk cId="1745725267" sldId="284"/>
            <ac:spMk id="12" creationId="{4EF6E008-554E-11D3-753E-93BADF784F49}"/>
          </ac:spMkLst>
        </pc:spChg>
        <pc:spChg chg="mod">
          <ac:chgData name="서영 강" userId="6152263cc4e56d7d" providerId="LiveId" clId="{C8225BC6-76F2-47E6-AC09-9A7D48C63C60}" dt="2024-11-25T16:41:39.259" v="2560" actId="20577"/>
          <ac:spMkLst>
            <pc:docMk/>
            <pc:sldMk cId="1745725267" sldId="284"/>
            <ac:spMk id="31" creationId="{CAC8EF7A-6083-9C5F-1240-5E5D3242A7B7}"/>
          </ac:spMkLst>
        </pc:spChg>
        <pc:spChg chg="mod">
          <ac:chgData name="서영 강" userId="6152263cc4e56d7d" providerId="LiveId" clId="{C8225BC6-76F2-47E6-AC09-9A7D48C63C60}" dt="2024-11-25T16:41:42.427" v="2562" actId="20577"/>
          <ac:spMkLst>
            <pc:docMk/>
            <pc:sldMk cId="1745725267" sldId="284"/>
            <ac:spMk id="34" creationId="{3533E4BD-4FC7-00FD-758E-0B75C2792447}"/>
          </ac:spMkLst>
        </pc:spChg>
        <pc:grpChg chg="mod">
          <ac:chgData name="서영 강" userId="6152263cc4e56d7d" providerId="LiveId" clId="{C8225BC6-76F2-47E6-AC09-9A7D48C63C60}" dt="2024-11-25T16:43:03.082" v="2577" actId="1076"/>
          <ac:grpSpMkLst>
            <pc:docMk/>
            <pc:sldMk cId="1745725267" sldId="284"/>
            <ac:grpSpMk id="28" creationId="{F3C977ED-2BE8-4C1E-D978-2F0ECB2F2C80}"/>
          </ac:grpSpMkLst>
        </pc:grpChg>
        <pc:grpChg chg="mod">
          <ac:chgData name="서영 강" userId="6152263cc4e56d7d" providerId="LiveId" clId="{C8225BC6-76F2-47E6-AC09-9A7D48C63C60}" dt="2024-11-25T16:43:22.391" v="2589" actId="1076"/>
          <ac:grpSpMkLst>
            <pc:docMk/>
            <pc:sldMk cId="1745725267" sldId="284"/>
            <ac:grpSpMk id="29" creationId="{29868DF9-05EB-89C4-BCEB-0E54C09F9F8E}"/>
          </ac:grpSpMkLst>
        </pc:grpChg>
        <pc:grpChg chg="mod">
          <ac:chgData name="서영 강" userId="6152263cc4e56d7d" providerId="LiveId" clId="{C8225BC6-76F2-47E6-AC09-9A7D48C63C60}" dt="2024-11-25T16:43:28.936" v="2591" actId="1076"/>
          <ac:grpSpMkLst>
            <pc:docMk/>
            <pc:sldMk cId="1745725267" sldId="284"/>
            <ac:grpSpMk id="32" creationId="{1D18E364-E2B6-1BA2-1CFD-5DE2A81631C6}"/>
          </ac:grpSpMkLst>
        </pc:grpChg>
        <pc:picChg chg="add mod ord">
          <ac:chgData name="서영 강" userId="6152263cc4e56d7d" providerId="LiveId" clId="{C8225BC6-76F2-47E6-AC09-9A7D48C63C60}" dt="2024-11-25T16:41:32.207" v="2556" actId="14861"/>
          <ac:picMkLst>
            <pc:docMk/>
            <pc:sldMk cId="1745725267" sldId="284"/>
            <ac:picMk id="2" creationId="{11A68165-0927-DDCE-DA91-11E174EA629A}"/>
          </ac:picMkLst>
        </pc:picChg>
        <pc:picChg chg="del">
          <ac:chgData name="서영 강" userId="6152263cc4e56d7d" providerId="LiveId" clId="{C8225BC6-76F2-47E6-AC09-9A7D48C63C60}" dt="2024-11-25T16:41:24.612" v="2555" actId="478"/>
          <ac:picMkLst>
            <pc:docMk/>
            <pc:sldMk cId="1745725267" sldId="284"/>
            <ac:picMk id="3" creationId="{DA7FAC95-5B80-73DF-0F50-E041CF45A85A}"/>
          </ac:picMkLst>
        </pc:picChg>
        <pc:picChg chg="mod">
          <ac:chgData name="서영 강" userId="6152263cc4e56d7d" providerId="LiveId" clId="{C8225BC6-76F2-47E6-AC09-9A7D48C63C60}" dt="2024-11-25T16:39:37.812" v="2537" actId="14100"/>
          <ac:picMkLst>
            <pc:docMk/>
            <pc:sldMk cId="1745725267" sldId="284"/>
            <ac:picMk id="4" creationId="{5796E290-706C-D9E2-4486-649EF9A8565E}"/>
          </ac:picMkLst>
        </pc:picChg>
      </pc:sldChg>
    </pc:docChg>
  </pc:docChgLst>
  <pc:docChgLst>
    <pc:chgData name="thy1017@naver.com" userId="6152263cc4e56d7d" providerId="LiveId" clId="{C8225BC6-76F2-47E6-AC09-9A7D48C63C60}"/>
    <pc:docChg chg="undo custSel modSld">
      <pc:chgData name="thy1017@naver.com" userId="6152263cc4e56d7d" providerId="LiveId" clId="{C8225BC6-76F2-47E6-AC09-9A7D48C63C60}" dt="2024-11-25T14:37:44.845" v="19" actId="2711"/>
      <pc:docMkLst>
        <pc:docMk/>
      </pc:docMkLst>
      <pc:sldChg chg="modSp mod">
        <pc:chgData name="thy1017@naver.com" userId="6152263cc4e56d7d" providerId="LiveId" clId="{C8225BC6-76F2-47E6-AC09-9A7D48C63C60}" dt="2024-11-25T14:37:44.845" v="19" actId="2711"/>
        <pc:sldMkLst>
          <pc:docMk/>
          <pc:sldMk cId="5892797" sldId="256"/>
        </pc:sldMkLst>
        <pc:spChg chg="mod">
          <ac:chgData name="thy1017@naver.com" userId="6152263cc4e56d7d" providerId="LiveId" clId="{C8225BC6-76F2-47E6-AC09-9A7D48C63C60}" dt="2024-11-25T14:37:33.485" v="17" actId="113"/>
          <ac:spMkLst>
            <pc:docMk/>
            <pc:sldMk cId="5892797" sldId="256"/>
            <ac:spMk id="24" creationId="{5482218C-87B0-0D5D-266D-AF4524BA9141}"/>
          </ac:spMkLst>
        </pc:spChg>
        <pc:spChg chg="mod">
          <ac:chgData name="thy1017@naver.com" userId="6152263cc4e56d7d" providerId="LiveId" clId="{C8225BC6-76F2-47E6-AC09-9A7D48C63C60}" dt="2024-11-25T14:37:44.845" v="19" actId="2711"/>
          <ac:spMkLst>
            <pc:docMk/>
            <pc:sldMk cId="5892797" sldId="256"/>
            <ac:spMk id="30" creationId="{17E00FA9-ED30-95DD-3273-09297927D4A3}"/>
          </ac:spMkLst>
        </pc:spChg>
      </pc:sldChg>
      <pc:sldChg chg="addSp modSp mod">
        <pc:chgData name="thy1017@naver.com" userId="6152263cc4e56d7d" providerId="LiveId" clId="{C8225BC6-76F2-47E6-AC09-9A7D48C63C60}" dt="2024-11-25T14:24:46.506" v="8" actId="571"/>
        <pc:sldMkLst>
          <pc:docMk/>
          <pc:sldMk cId="1343913533" sldId="281"/>
        </pc:sldMkLst>
        <pc:picChg chg="add mod modCrop">
          <ac:chgData name="thy1017@naver.com" userId="6152263cc4e56d7d" providerId="LiveId" clId="{C8225BC6-76F2-47E6-AC09-9A7D48C63C60}" dt="2024-11-25T14:24:42.031" v="7" actId="14100"/>
          <ac:picMkLst>
            <pc:docMk/>
            <pc:sldMk cId="1343913533" sldId="281"/>
            <ac:picMk id="5" creationId="{6E10B84D-2E71-FEC4-7109-B6CE8A1D275F}"/>
          </ac:picMkLst>
        </pc:picChg>
        <pc:picChg chg="add mod">
          <ac:chgData name="thy1017@naver.com" userId="6152263cc4e56d7d" providerId="LiveId" clId="{C8225BC6-76F2-47E6-AC09-9A7D48C63C60}" dt="2024-11-25T14:24:46.506" v="8" actId="571"/>
          <ac:picMkLst>
            <pc:docMk/>
            <pc:sldMk cId="1343913533" sldId="281"/>
            <ac:picMk id="6" creationId="{F4CCE413-2560-4A1D-BE06-65D6765F07D4}"/>
          </ac:picMkLst>
        </pc:picChg>
      </pc:sldChg>
    </pc:docChg>
  </pc:docChgLst>
</pc:chgInfo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2523A-A516-46E6-A391-083257072DC7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DEDFDB-7B9E-42D7-9E72-6FB042B0B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262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EDFDB-7B9E-42D7-9E72-6FB042B0B74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741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E1779-FF31-DEB7-948A-254B9B996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0BA0CD-C6B5-8CC2-5EE6-CE85056F3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C899D03-B00B-A86E-E1ED-EE8AEA1EE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A3AB56-1A64-D6DF-BC87-C5BF6ED1C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EDFDB-7B9E-42D7-9E72-6FB042B0B74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580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E1779-FF31-DEB7-948A-254B9B996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0BA0CD-C6B5-8CC2-5EE6-CE85056F3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C899D03-B00B-A86E-E1ED-EE8AEA1EE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A3AB56-1A64-D6DF-BC87-C5BF6ED1C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EDFDB-7B9E-42D7-9E72-6FB042B0B74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8044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E1779-FF31-DEB7-948A-254B9B996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0BA0CD-C6B5-8CC2-5EE6-CE85056F3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C899D03-B00B-A86E-E1ED-EE8AEA1EE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A3AB56-1A64-D6DF-BC87-C5BF6ED1C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EDFDB-7B9E-42D7-9E72-6FB042B0B74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879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E1779-FF31-DEB7-948A-254B9B996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0BA0CD-C6B5-8CC2-5EE6-CE85056F3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C899D03-B00B-A86E-E1ED-EE8AEA1EE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A3AB56-1A64-D6DF-BC87-C5BF6ED1C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EDFDB-7B9E-42D7-9E72-6FB042B0B74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192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E1779-FF31-DEB7-948A-254B9B996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0BA0CD-C6B5-8CC2-5EE6-CE85056F3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C899D03-B00B-A86E-E1ED-EE8AEA1EE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A3AB56-1A64-D6DF-BC87-C5BF6ED1C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EDFDB-7B9E-42D7-9E72-6FB042B0B74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353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E1779-FF31-DEB7-948A-254B9B996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0BA0CD-C6B5-8CC2-5EE6-CE85056F3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C899D03-B00B-A86E-E1ED-EE8AEA1EE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A3AB56-1A64-D6DF-BC87-C5BF6ED1C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EDFDB-7B9E-42D7-9E72-6FB042B0B74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591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E1779-FF31-DEB7-948A-254B9B996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10BA0CD-C6B5-8CC2-5EE6-CE85056F3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C899D03-B00B-A86E-E1ED-EE8AEA1EEA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A3AB56-1A64-D6DF-BC87-C5BF6ED1C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DEDFDB-7B9E-42D7-9E72-6FB042B0B74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202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3BDC11-F477-4393-B88E-43B94E6BC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2193C95-3C1F-A851-1DDF-4C24C07D9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ACC044-32C2-3E45-0A2E-746560EFC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3DE6AF-799C-83DD-2D77-33BBC4472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C56980-20EB-F9F5-64A8-B8FBDBBE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97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D62127-1F2B-0D68-66FA-0FD9BE359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54B6A6-B353-6985-04E1-84B9C052C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DF0EC4-2DA7-D889-4CA1-56E7C35F4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A2B4CE-22D5-8430-497B-D5722B85A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A02091-EC62-5AB9-5245-A5B439AAA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3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C38913-B3FC-BFEF-0138-4F1C945721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82121E-758D-12B4-5ABF-359BFE7FE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CD68DB-412D-5034-33ED-87FC0AE92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453C97-2012-0BDC-9592-19C976F24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844F57-47E1-1892-9780-527A6E96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333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4AF2E6-2A07-0D90-A7D0-ADFFE9EC8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ED33C5-5B62-8930-5C09-E2D5D3261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DE518D-7080-978C-BFAA-05F9475F0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612FD6-BC7C-29DD-E349-8FE927E3D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DA3316-101C-DFB3-C58C-D3B99F3C4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924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B9572-C9C4-1A05-5513-3655F877D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489EC2-9979-0132-2A9D-017DEE001E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0A7971-FB4A-FA17-27C5-659EE7644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D51C39-DB49-99F6-0EEA-4119AB698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CBD2FA-8669-AA03-287C-E83DDE0B4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90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42A76E-6D16-3B27-9C8E-2C7F33738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1D3CED-105F-71A1-A12C-54410C5E7D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6CF98A-0D8C-5ABD-9CBE-C246290B4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579D6C-5A5B-8A36-B52D-F4B451E86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91127A-F8EB-363C-21F3-0F6F71A6D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F78240-B067-1269-137E-88A4AEF79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641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A11A9-CA7A-ADBE-C3EB-12400D4CB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7652CC-9EFD-6185-0C6E-F45B917C6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9E8582-030C-8E48-0A7A-00BEDF667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0160E2-D76B-5573-F70B-F48E31AF35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CA81A91-2980-A0DF-D044-833CAAD17C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9F2D6FA-7193-8A02-D389-295798668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9C0570-C773-2A10-79F1-D736DE339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EE29FEF-03F8-E399-5F2E-F4D4AF5E8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673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6A0ACC-C0B5-970F-E7E0-A04248A0C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8E89C6-307B-03C0-ABFF-E19970138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12CB41-B634-42BE-F1FB-3D0BA450A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BDDB3CF-F61B-1355-4B09-D9E272349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012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D81C1A0-0056-4DB0-ECF5-4BA2852AD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B87AB54-5FC2-9BA6-B27D-75C391F71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EA8D65-055F-B83B-51DE-30ECCEA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144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895550-1D1B-B9C4-8454-B18A717A4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DC930E-ABB7-E213-E87F-B749C3296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24103-1DCD-3568-1FA8-B52A4D300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340A54-D09B-9CB7-D8CD-51B960C0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D93D6F-724B-1A0E-9D00-14B3D8564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A7F0A1-F8A2-398A-DEF0-75670B0C7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134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9E6596-0302-7392-0829-1F68ECD85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A09612B-0DBE-6C72-4E8B-F8E5BBC982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A9F3B1-15B7-C995-4AE2-FFCAD387D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B3B01A-546D-DAB8-010C-B1BEA004B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B0DAF2-F2B9-9121-4502-5C073E815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E4F70E-5805-8087-DA6E-8E8552314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743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529DFE6-A456-2328-A755-D0E8D0546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378FBC-3045-D195-8589-634E21639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DA5619-D622-93E0-58AB-0F481C7A47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81175-6EC9-4D5C-B5F0-512C6EFB72F0}" type="datetimeFigureOut">
              <a:rPr lang="ko-KR" altLang="en-US" smtClean="0"/>
              <a:t>2025-02-17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D53032-936A-663E-3797-8FDC45DC33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9F105E-FF78-2214-8B37-B785F7BC2D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EA011-881A-415F-A8E5-54EE12EC4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03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B242876-239D-4EC6-B2C1-B6F8251538E4}"/>
              </a:ext>
            </a:extLst>
          </p:cNvPr>
          <p:cNvSpPr txBox="1"/>
          <p:nvPr/>
        </p:nvSpPr>
        <p:spPr>
          <a:xfrm>
            <a:off x="621859" y="1106264"/>
            <a:ext cx="36311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u="none" strike="noStrike" baseline="0" dirty="0">
                <a:solidFill>
                  <a:srgbClr val="18171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STORY BOARD</a:t>
            </a:r>
            <a:endParaRPr lang="ko-KR" altLang="en-US" sz="4000" b="1" dirty="0">
              <a:latin typeface="Roboto" panose="02000000000000000000" pitchFamily="2" charset="0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ADF87CB-CC28-4463-BCE6-6DD19AC95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59" y="592448"/>
            <a:ext cx="1321241" cy="51381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9C4F027C-9817-4AD2-AC8C-F81192B5B5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215" y="1814150"/>
            <a:ext cx="5750084" cy="4312563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F22FB59C-C143-4673-AD5F-183B1C0357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566" y="3609376"/>
            <a:ext cx="3631122" cy="272334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6A9A8DAF-7068-42CA-9D2F-DD9E45B5E0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127" y="4494358"/>
            <a:ext cx="2725882" cy="204441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98DDDFB-669E-4250-9DF6-A1C1F85652DB}"/>
              </a:ext>
            </a:extLst>
          </p:cNvPr>
          <p:cNvSpPr txBox="1"/>
          <p:nvPr/>
        </p:nvSpPr>
        <p:spPr>
          <a:xfrm>
            <a:off x="621859" y="2477950"/>
            <a:ext cx="959291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sz="1600" b="1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제작기</a:t>
            </a:r>
            <a:r>
              <a:rPr lang="ko-KR" altLang="en-US" sz="16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간</a:t>
            </a:r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r>
              <a:rPr lang="ko-KR" altLang="en-US" sz="1600" b="1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제작스킬</a:t>
            </a:r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endParaRPr lang="en-US" altLang="ko-KR" sz="1600" b="1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/>
            <a:r>
              <a:rPr lang="en-US" altLang="ko-KR" sz="1600" b="1" dirty="0">
                <a:latin typeface="Noto Sans KR" panose="020B0200000000000000" pitchFamily="50" charset="-127"/>
                <a:ea typeface="Noto Sans KR" panose="020B0200000000000000" pitchFamily="50" charset="-127"/>
              </a:rPr>
              <a:t>URL</a:t>
            </a:r>
          </a:p>
          <a:p>
            <a:pPr algn="l"/>
            <a:endParaRPr lang="en-US" altLang="ko-KR" sz="1600" b="1" i="0" u="none" strike="noStrike" baseline="0" dirty="0">
              <a:latin typeface="Roboto" panose="0200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23DD3D-2AB7-4F4C-BB54-853764527481}"/>
              </a:ext>
            </a:extLst>
          </p:cNvPr>
          <p:cNvSpPr txBox="1"/>
          <p:nvPr/>
        </p:nvSpPr>
        <p:spPr>
          <a:xfrm>
            <a:off x="1838350" y="2491910"/>
            <a:ext cx="11981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약 </a:t>
            </a:r>
            <a:r>
              <a:rPr lang="en-US" altLang="ko-KR" sz="15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n</a:t>
            </a:r>
            <a:r>
              <a:rPr lang="ko-KR" altLang="en-US" sz="15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주일</a:t>
            </a:r>
            <a:endParaRPr lang="ko-KR" altLang="en-US" sz="15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013B24-B9B6-4D15-B66E-8FD045FD4BED}"/>
              </a:ext>
            </a:extLst>
          </p:cNvPr>
          <p:cNvSpPr txBox="1"/>
          <p:nvPr/>
        </p:nvSpPr>
        <p:spPr>
          <a:xfrm>
            <a:off x="1838349" y="2968599"/>
            <a:ext cx="1198141" cy="2639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React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HTML5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CSS3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JavaScript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jQuery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Query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AJAX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JSON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F6D2DE-872B-41A4-9F7D-73ADCA9A46EB}"/>
              </a:ext>
            </a:extLst>
          </p:cNvPr>
          <p:cNvSpPr txBox="1"/>
          <p:nvPr/>
        </p:nvSpPr>
        <p:spPr>
          <a:xfrm>
            <a:off x="2959760" y="2968599"/>
            <a:ext cx="2422844" cy="1993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4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Firestore</a:t>
            </a:r>
            <a:endParaRPr lang="en-US" altLang="ko-KR" sz="1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Adobe Photoshop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Figma</a:t>
            </a:r>
          </a:p>
          <a:p>
            <a:pPr algn="l">
              <a:lnSpc>
                <a:spcPct val="150000"/>
              </a:lnSpc>
            </a:pP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W3C </a:t>
            </a:r>
            <a:r>
              <a:rPr lang="ko-KR" altLang="en-US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웹 표준 통합 마크업 검사 </a:t>
            </a:r>
            <a:endParaRPr lang="en-US" altLang="ko-KR" sz="1400" b="0" i="0" u="none" strike="noStrike" baseline="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웹 접근성검사 </a:t>
            </a:r>
            <a:r>
              <a:rPr lang="en-US" altLang="ko-KR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(K-WAH)</a:t>
            </a:r>
          </a:p>
          <a:p>
            <a:pPr algn="l">
              <a:lnSpc>
                <a:spcPct val="150000"/>
              </a:lnSpc>
            </a:pPr>
            <a:r>
              <a:rPr lang="ko-KR" altLang="en-US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크로스 </a:t>
            </a:r>
            <a:r>
              <a:rPr lang="ko-KR" altLang="en-US" sz="1400" b="0" i="0" u="none" strike="noStrike" baseline="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브라우징</a:t>
            </a:r>
            <a:r>
              <a:rPr lang="ko-KR" altLang="en-US" sz="1400" b="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완료</a:t>
            </a:r>
            <a:endParaRPr lang="ko-KR" altLang="en-US" sz="1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F1405A-2F26-4AF9-9000-652556359D9D}"/>
              </a:ext>
            </a:extLst>
          </p:cNvPr>
          <p:cNvSpPr txBox="1"/>
          <p:nvPr/>
        </p:nvSpPr>
        <p:spPr>
          <a:xfrm>
            <a:off x="1838349" y="5887080"/>
            <a:ext cx="3333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https://rltkdcjddldodh.com</a:t>
            </a:r>
            <a:endParaRPr lang="ko-KR" altLang="en-US" sz="1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0565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196EA-984B-1750-86BB-68503481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310;p36">
            <a:extLst>
              <a:ext uri="{FF2B5EF4-FFF2-40B4-BE49-F238E27FC236}">
                <a16:creationId xmlns:a16="http://schemas.microsoft.com/office/drawing/2014/main" id="{7BE6B08C-AE7D-4F64-827B-9A4061536AD8}"/>
              </a:ext>
            </a:extLst>
          </p:cNvPr>
          <p:cNvSpPr txBox="1"/>
          <p:nvPr/>
        </p:nvSpPr>
        <p:spPr>
          <a:xfrm>
            <a:off x="111591" y="470217"/>
            <a:ext cx="3064741" cy="49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57B7F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07</a:t>
            </a:r>
            <a:r>
              <a:rPr lang="en-US" sz="2000" b="1" dirty="0">
                <a:solidFill>
                  <a:srgbClr val="3F3F3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크로스 </a:t>
            </a:r>
            <a:r>
              <a:rPr lang="ko-KR" altLang="en-US" sz="2000" dirty="0" err="1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브라우징</a:t>
            </a:r>
            <a:endParaRPr lang="en-US" sz="2000" dirty="0">
              <a:solidFill>
                <a:srgbClr val="333333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al Black"/>
              <a:sym typeface="Arial Black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0DD1A2E-CCBB-4D7D-A725-523A6491B356}"/>
              </a:ext>
            </a:extLst>
          </p:cNvPr>
          <p:cNvSpPr txBox="1"/>
          <p:nvPr/>
        </p:nvSpPr>
        <p:spPr>
          <a:xfrm>
            <a:off x="527941" y="1143090"/>
            <a:ext cx="270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브라우저 별 호환성 확인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ACBECC-7482-47A1-A239-FEA4C38912D6}"/>
              </a:ext>
            </a:extLst>
          </p:cNvPr>
          <p:cNvSpPr txBox="1"/>
          <p:nvPr/>
        </p:nvSpPr>
        <p:spPr>
          <a:xfrm>
            <a:off x="543525" y="1507540"/>
            <a:ext cx="853161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각기 다른 브라우저 </a:t>
            </a:r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</a:t>
            </a:r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크롬</a:t>
            </a:r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사파리</a:t>
            </a:r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300" dirty="0" err="1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엣지</a:t>
            </a:r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파이어폭스</a:t>
            </a:r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오페라</a:t>
            </a:r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에서 높은 호환성을 구현</a:t>
            </a:r>
          </a:p>
        </p:txBody>
      </p:sp>
    </p:spTree>
    <p:extLst>
      <p:ext uri="{BB962C8B-B14F-4D97-AF65-F5344CB8AC3E}">
        <p14:creationId xmlns:p14="http://schemas.microsoft.com/office/powerpoint/2010/main" val="1537988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B1DB8A-0601-4C7A-BA5E-6BBD7C9404ED}"/>
              </a:ext>
            </a:extLst>
          </p:cNvPr>
          <p:cNvSpPr txBox="1"/>
          <p:nvPr/>
        </p:nvSpPr>
        <p:spPr>
          <a:xfrm>
            <a:off x="3205212" y="2674977"/>
            <a:ext cx="60446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/>
              <a:t>THX :D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3D9AB94-EA3B-4251-BF82-C76D62B7C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554" y="4609298"/>
            <a:ext cx="2248702" cy="22487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49D20CC-1DF6-41EB-8697-3BC535871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5300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17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10;p36">
            <a:extLst>
              <a:ext uri="{FF2B5EF4-FFF2-40B4-BE49-F238E27FC236}">
                <a16:creationId xmlns:a16="http://schemas.microsoft.com/office/drawing/2014/main" id="{5BF47C51-C8AB-AAB9-F91D-93C77242F8CE}"/>
              </a:ext>
            </a:extLst>
          </p:cNvPr>
          <p:cNvSpPr txBox="1"/>
          <p:nvPr/>
        </p:nvSpPr>
        <p:spPr>
          <a:xfrm>
            <a:off x="342200" y="470217"/>
            <a:ext cx="2746666" cy="49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57B7F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01</a:t>
            </a:r>
            <a:r>
              <a:rPr lang="en-US" sz="2000" b="1" dirty="0">
                <a:solidFill>
                  <a:srgbClr val="3F3F3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디자인 폰트 및 컬러 </a:t>
            </a:r>
            <a:endParaRPr lang="en-US" sz="2000" dirty="0">
              <a:solidFill>
                <a:srgbClr val="333333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al Black"/>
              <a:sym typeface="Arial Black"/>
            </a:endParaRPr>
          </a:p>
        </p:txBody>
      </p:sp>
      <p:sp>
        <p:nvSpPr>
          <p:cNvPr id="44" name="Google Shape;276;p9">
            <a:extLst>
              <a:ext uri="{FF2B5EF4-FFF2-40B4-BE49-F238E27FC236}">
                <a16:creationId xmlns:a16="http://schemas.microsoft.com/office/drawing/2014/main" id="{483FC0F5-03CB-0A77-63CC-27588053EF60}"/>
              </a:ext>
            </a:extLst>
          </p:cNvPr>
          <p:cNvSpPr txBox="1"/>
          <p:nvPr/>
        </p:nvSpPr>
        <p:spPr>
          <a:xfrm>
            <a:off x="8209713" y="1708062"/>
            <a:ext cx="2332980" cy="30775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121900" tIns="60950" rIns="121900" bIns="60950" anchor="t" anchorCtr="0">
            <a:spAutoFit/>
          </a:bodyPr>
          <a:lstStyle/>
          <a:p>
            <a:pPr lvl="0" algn="ctr">
              <a:buClr>
                <a:srgbClr val="000000"/>
              </a:buClr>
              <a:buSzPts val="1200"/>
            </a:pPr>
            <a:r>
              <a:rPr lang="en-US" altLang="ko-KR" sz="1200" b="1" dirty="0">
                <a:latin typeface="Malgun Gothic"/>
                <a:ea typeface="Malgun Gothic"/>
                <a:cs typeface="Malgun Gothic"/>
                <a:sym typeface="Malgun Gothic"/>
              </a:rPr>
              <a:t>Font</a:t>
            </a:r>
            <a:endParaRPr sz="14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247;p9">
            <a:extLst>
              <a:ext uri="{FF2B5EF4-FFF2-40B4-BE49-F238E27FC236}">
                <a16:creationId xmlns:a16="http://schemas.microsoft.com/office/drawing/2014/main" id="{7B6029EB-253F-6DC1-5F77-CB5DBBA423E9}"/>
              </a:ext>
            </a:extLst>
          </p:cNvPr>
          <p:cNvSpPr txBox="1"/>
          <p:nvPr/>
        </p:nvSpPr>
        <p:spPr>
          <a:xfrm>
            <a:off x="4541701" y="1727941"/>
            <a:ext cx="2332980" cy="30775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121900" tIns="60950" rIns="121900" bIns="609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altLang="ko-KR" sz="1200" b="1" i="0" u="none" strike="noStrike" cap="none" dirty="0">
                <a:latin typeface="Malgun Gothic"/>
                <a:ea typeface="Malgun Gothic"/>
                <a:cs typeface="Malgun Gothic"/>
                <a:sym typeface="Malgun Gothic"/>
              </a:rPr>
              <a:t>POINT</a:t>
            </a:r>
            <a:r>
              <a:rPr lang="ko-KR" sz="1200" b="0" i="0" u="none" strike="noStrike" cap="none" dirty="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200" b="1" i="0" u="none" strike="noStrike" cap="none" dirty="0">
                <a:latin typeface="Malgun Gothic"/>
                <a:ea typeface="Malgun Gothic"/>
                <a:cs typeface="Malgun Gothic"/>
                <a:sym typeface="Malgun Gothic"/>
              </a:rPr>
              <a:t>COLOR</a:t>
            </a:r>
            <a:endParaRPr sz="14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262;p9">
            <a:extLst>
              <a:ext uri="{FF2B5EF4-FFF2-40B4-BE49-F238E27FC236}">
                <a16:creationId xmlns:a16="http://schemas.microsoft.com/office/drawing/2014/main" id="{64FD9B0E-5D23-8B87-1243-E99D1CC71DE5}"/>
              </a:ext>
            </a:extLst>
          </p:cNvPr>
          <p:cNvSpPr/>
          <p:nvPr/>
        </p:nvSpPr>
        <p:spPr>
          <a:xfrm>
            <a:off x="4541702" y="3775140"/>
            <a:ext cx="3140883" cy="1360904"/>
          </a:xfrm>
          <a:prstGeom prst="rect">
            <a:avLst/>
          </a:prstGeom>
          <a:noFill/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rgbClr val="0625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264;p9">
            <a:extLst>
              <a:ext uri="{FF2B5EF4-FFF2-40B4-BE49-F238E27FC236}">
                <a16:creationId xmlns:a16="http://schemas.microsoft.com/office/drawing/2014/main" id="{F408FCD3-32C1-8D3A-547C-C53A6188F6AF}"/>
              </a:ext>
            </a:extLst>
          </p:cNvPr>
          <p:cNvSpPr txBox="1"/>
          <p:nvPr/>
        </p:nvSpPr>
        <p:spPr>
          <a:xfrm>
            <a:off x="6099846" y="3962270"/>
            <a:ext cx="1525875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rgbClr val="000000"/>
              </a:buClr>
              <a:buSzPts val="1500"/>
            </a:pPr>
            <a:r>
              <a:rPr lang="en" altLang="ko-KR" sz="1600" b="1" i="0" dirty="0">
                <a:effectLst/>
              </a:rPr>
              <a:t>#CCCCCC</a:t>
            </a:r>
            <a:endParaRPr sz="1500" b="1" i="0" u="none" strike="noStrike" cap="none" dirty="0">
              <a:solidFill>
                <a:schemeClr val="dk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6" name="Google Shape;265;p9">
            <a:extLst>
              <a:ext uri="{FF2B5EF4-FFF2-40B4-BE49-F238E27FC236}">
                <a16:creationId xmlns:a16="http://schemas.microsoft.com/office/drawing/2014/main" id="{37731189-4015-EE80-934C-CEE17AF5E8A0}"/>
              </a:ext>
            </a:extLst>
          </p:cNvPr>
          <p:cNvSpPr txBox="1"/>
          <p:nvPr/>
        </p:nvSpPr>
        <p:spPr>
          <a:xfrm>
            <a:off x="6099846" y="4286867"/>
            <a:ext cx="134612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it-IT" altLang="ko-KR" sz="1000" b="1" dirty="0"/>
              <a:t>RGB</a:t>
            </a:r>
            <a:r>
              <a:rPr lang="it-IT" altLang="ko-KR" sz="1000" dirty="0"/>
              <a:t> 100, 111, 112</a:t>
            </a:r>
          </a:p>
        </p:txBody>
      </p:sp>
      <p:sp>
        <p:nvSpPr>
          <p:cNvPr id="71" name="Google Shape;264;p9">
            <a:extLst>
              <a:ext uri="{FF2B5EF4-FFF2-40B4-BE49-F238E27FC236}">
                <a16:creationId xmlns:a16="http://schemas.microsoft.com/office/drawing/2014/main" id="{CFCB25E7-3DB9-4ACC-82BC-918D6D10DC9B}"/>
              </a:ext>
            </a:extLst>
          </p:cNvPr>
          <p:cNvSpPr txBox="1"/>
          <p:nvPr/>
        </p:nvSpPr>
        <p:spPr>
          <a:xfrm>
            <a:off x="5060690" y="5676307"/>
            <a:ext cx="1525875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rgbClr val="000000"/>
              </a:buClr>
              <a:buSzPts val="1500"/>
            </a:pPr>
            <a:r>
              <a:rPr lang="en-US" altLang="ko-KR" sz="1600" b="1" dirty="0"/>
              <a:t>#333333</a:t>
            </a:r>
            <a:endParaRPr sz="15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265;p9">
            <a:extLst>
              <a:ext uri="{FF2B5EF4-FFF2-40B4-BE49-F238E27FC236}">
                <a16:creationId xmlns:a16="http://schemas.microsoft.com/office/drawing/2014/main" id="{8C9252B0-1645-4AD4-9DC5-6D97D25158F4}"/>
              </a:ext>
            </a:extLst>
          </p:cNvPr>
          <p:cNvSpPr txBox="1"/>
          <p:nvPr/>
        </p:nvSpPr>
        <p:spPr>
          <a:xfrm>
            <a:off x="5150566" y="5988200"/>
            <a:ext cx="134612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it-IT" altLang="ko-KR" sz="1000" b="1" dirty="0"/>
              <a:t>RGB</a:t>
            </a:r>
            <a:r>
              <a:rPr lang="it-IT" altLang="ko-KR" sz="1000" dirty="0"/>
              <a:t> 51, 51, 51</a:t>
            </a:r>
          </a:p>
        </p:txBody>
      </p:sp>
      <p:sp>
        <p:nvSpPr>
          <p:cNvPr id="107" name="Google Shape;262;p9">
            <a:extLst>
              <a:ext uri="{FF2B5EF4-FFF2-40B4-BE49-F238E27FC236}">
                <a16:creationId xmlns:a16="http://schemas.microsoft.com/office/drawing/2014/main" id="{DBBECE67-1A45-A560-1242-F46BD6B8AA25}"/>
              </a:ext>
            </a:extLst>
          </p:cNvPr>
          <p:cNvSpPr/>
          <p:nvPr/>
        </p:nvSpPr>
        <p:spPr>
          <a:xfrm>
            <a:off x="873690" y="3779653"/>
            <a:ext cx="3140883" cy="1360905"/>
          </a:xfrm>
          <a:prstGeom prst="rect">
            <a:avLst/>
          </a:prstGeom>
          <a:noFill/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 dirty="0">
              <a:solidFill>
                <a:srgbClr val="0625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263;p9">
            <a:extLst>
              <a:ext uri="{FF2B5EF4-FFF2-40B4-BE49-F238E27FC236}">
                <a16:creationId xmlns:a16="http://schemas.microsoft.com/office/drawing/2014/main" id="{68A5C4C8-2C15-668F-A28E-F9368A3EF0EF}"/>
              </a:ext>
            </a:extLst>
          </p:cNvPr>
          <p:cNvSpPr/>
          <p:nvPr/>
        </p:nvSpPr>
        <p:spPr>
          <a:xfrm>
            <a:off x="873689" y="3779651"/>
            <a:ext cx="1360904" cy="1360905"/>
          </a:xfrm>
          <a:prstGeom prst="rect">
            <a:avLst/>
          </a:prstGeom>
          <a:solidFill>
            <a:srgbClr val="82D2F4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 dirty="0">
              <a:solidFill>
                <a:srgbClr val="0625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264;p9">
            <a:extLst>
              <a:ext uri="{FF2B5EF4-FFF2-40B4-BE49-F238E27FC236}">
                <a16:creationId xmlns:a16="http://schemas.microsoft.com/office/drawing/2014/main" id="{3266CA03-34B6-4EF4-F642-5B29088BDBB3}"/>
              </a:ext>
            </a:extLst>
          </p:cNvPr>
          <p:cNvSpPr txBox="1"/>
          <p:nvPr/>
        </p:nvSpPr>
        <p:spPr>
          <a:xfrm>
            <a:off x="2431835" y="3966781"/>
            <a:ext cx="1525875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rgbClr val="000000"/>
              </a:buClr>
              <a:buSzPts val="1500"/>
            </a:pPr>
            <a:r>
              <a:rPr lang="en-US" altLang="ko-KR" sz="1600" b="1" dirty="0"/>
              <a:t>#82D2F4</a:t>
            </a:r>
            <a:endParaRPr sz="15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265;p9">
            <a:extLst>
              <a:ext uri="{FF2B5EF4-FFF2-40B4-BE49-F238E27FC236}">
                <a16:creationId xmlns:a16="http://schemas.microsoft.com/office/drawing/2014/main" id="{AFF84C91-8F04-2B9A-E185-EB73A04AF2A8}"/>
              </a:ext>
            </a:extLst>
          </p:cNvPr>
          <p:cNvSpPr txBox="1"/>
          <p:nvPr/>
        </p:nvSpPr>
        <p:spPr>
          <a:xfrm>
            <a:off x="2431835" y="4291378"/>
            <a:ext cx="134612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it-IT" altLang="ko-KR" sz="1000" b="1" dirty="0"/>
              <a:t>RGB</a:t>
            </a:r>
            <a:r>
              <a:rPr lang="it-IT" altLang="ko-KR" sz="1000" dirty="0"/>
              <a:t> </a:t>
            </a:r>
            <a:r>
              <a:rPr lang="ko-KR" altLang="en-US" sz="1000" dirty="0"/>
              <a:t> </a:t>
            </a:r>
            <a:r>
              <a:rPr lang="it-IT" altLang="ko-KR" sz="1000" dirty="0"/>
              <a:t>230, 210, 244</a:t>
            </a:r>
          </a:p>
        </p:txBody>
      </p:sp>
      <p:sp>
        <p:nvSpPr>
          <p:cNvPr id="16" name="Google Shape;246;p9">
            <a:extLst>
              <a:ext uri="{FF2B5EF4-FFF2-40B4-BE49-F238E27FC236}">
                <a16:creationId xmlns:a16="http://schemas.microsoft.com/office/drawing/2014/main" id="{2CDE2D85-A425-6C86-815B-0DE04CD650B5}"/>
              </a:ext>
            </a:extLst>
          </p:cNvPr>
          <p:cNvSpPr txBox="1"/>
          <p:nvPr/>
        </p:nvSpPr>
        <p:spPr>
          <a:xfrm>
            <a:off x="873689" y="1708063"/>
            <a:ext cx="2332980" cy="30775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121900" tIns="60950" rIns="121900" bIns="609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1" i="0" u="none" strike="noStrike" cap="none" dirty="0">
                <a:latin typeface="Malgun Gothic"/>
                <a:ea typeface="Malgun Gothic"/>
                <a:cs typeface="Malgun Gothic"/>
                <a:sym typeface="Malgun Gothic"/>
              </a:rPr>
              <a:t>MAIN COLOR</a:t>
            </a:r>
            <a:endParaRPr sz="14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262;p9">
            <a:extLst>
              <a:ext uri="{FF2B5EF4-FFF2-40B4-BE49-F238E27FC236}">
                <a16:creationId xmlns:a16="http://schemas.microsoft.com/office/drawing/2014/main" id="{16F1A507-E5EA-A61B-0BE6-4CC729D5A787}"/>
              </a:ext>
            </a:extLst>
          </p:cNvPr>
          <p:cNvSpPr/>
          <p:nvPr/>
        </p:nvSpPr>
        <p:spPr>
          <a:xfrm>
            <a:off x="873690" y="2301964"/>
            <a:ext cx="3140883" cy="1360905"/>
          </a:xfrm>
          <a:prstGeom prst="rect">
            <a:avLst/>
          </a:prstGeom>
          <a:noFill/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rgbClr val="0625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263;p9">
            <a:extLst>
              <a:ext uri="{FF2B5EF4-FFF2-40B4-BE49-F238E27FC236}">
                <a16:creationId xmlns:a16="http://schemas.microsoft.com/office/drawing/2014/main" id="{4EDF24F5-A380-ACBE-BDBC-3F5511E396E3}"/>
              </a:ext>
            </a:extLst>
          </p:cNvPr>
          <p:cNvSpPr/>
          <p:nvPr/>
        </p:nvSpPr>
        <p:spPr>
          <a:xfrm>
            <a:off x="873689" y="2301964"/>
            <a:ext cx="1360904" cy="1360905"/>
          </a:xfrm>
          <a:prstGeom prst="rect">
            <a:avLst/>
          </a:prstGeom>
          <a:solidFill>
            <a:srgbClr val="57B7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 dirty="0">
              <a:solidFill>
                <a:srgbClr val="0625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264;p9">
            <a:extLst>
              <a:ext uri="{FF2B5EF4-FFF2-40B4-BE49-F238E27FC236}">
                <a16:creationId xmlns:a16="http://schemas.microsoft.com/office/drawing/2014/main" id="{1F3EA932-5F57-D86D-DB02-5825D422B01A}"/>
              </a:ext>
            </a:extLst>
          </p:cNvPr>
          <p:cNvSpPr txBox="1"/>
          <p:nvPr/>
        </p:nvSpPr>
        <p:spPr>
          <a:xfrm>
            <a:off x="2431834" y="2489095"/>
            <a:ext cx="1525875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rgbClr val="000000"/>
              </a:buClr>
              <a:buSzPts val="1500"/>
            </a:pPr>
            <a:r>
              <a:rPr lang="en-US" altLang="ko-KR" sz="1600" b="1" i="0" dirty="0">
                <a:effectLst/>
              </a:rPr>
              <a:t>#57B7F2</a:t>
            </a:r>
            <a:endParaRPr sz="1500" b="1" i="0" u="none" strike="noStrike" cap="none" dirty="0">
              <a:solidFill>
                <a:schemeClr val="dk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77" name="Google Shape;265;p9">
            <a:extLst>
              <a:ext uri="{FF2B5EF4-FFF2-40B4-BE49-F238E27FC236}">
                <a16:creationId xmlns:a16="http://schemas.microsoft.com/office/drawing/2014/main" id="{F96AD6E4-1147-700F-4A18-16AAE34BFB89}"/>
              </a:ext>
            </a:extLst>
          </p:cNvPr>
          <p:cNvSpPr txBox="1"/>
          <p:nvPr/>
        </p:nvSpPr>
        <p:spPr>
          <a:xfrm>
            <a:off x="2431834" y="2813692"/>
            <a:ext cx="134612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it-IT" altLang="ko-KR" sz="1000" b="1" dirty="0"/>
              <a:t>RGB</a:t>
            </a:r>
            <a:r>
              <a:rPr lang="ko-KR" altLang="en-US" sz="1000" b="1" dirty="0"/>
              <a:t> </a:t>
            </a:r>
            <a:r>
              <a:rPr lang="en" altLang="ko-KR" sz="1000" dirty="0"/>
              <a:t>87, 183, 242</a:t>
            </a:r>
            <a:endParaRPr lang="it-IT" altLang="ko-KR" sz="1000" dirty="0"/>
          </a:p>
        </p:txBody>
      </p:sp>
      <p:sp>
        <p:nvSpPr>
          <p:cNvPr id="99" name="Google Shape;262;p9">
            <a:extLst>
              <a:ext uri="{FF2B5EF4-FFF2-40B4-BE49-F238E27FC236}">
                <a16:creationId xmlns:a16="http://schemas.microsoft.com/office/drawing/2014/main" id="{976296F9-540C-DE4E-FD15-D48E517BBEEF}"/>
              </a:ext>
            </a:extLst>
          </p:cNvPr>
          <p:cNvSpPr/>
          <p:nvPr/>
        </p:nvSpPr>
        <p:spPr>
          <a:xfrm>
            <a:off x="4541703" y="2301964"/>
            <a:ext cx="3140883" cy="1360905"/>
          </a:xfrm>
          <a:prstGeom prst="rect">
            <a:avLst/>
          </a:prstGeom>
          <a:noFill/>
          <a:ln w="9525" cap="flat" cmpd="sng">
            <a:solidFill>
              <a:srgbClr val="DDDD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 dirty="0">
              <a:solidFill>
                <a:srgbClr val="0625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264;p9">
            <a:extLst>
              <a:ext uri="{FF2B5EF4-FFF2-40B4-BE49-F238E27FC236}">
                <a16:creationId xmlns:a16="http://schemas.microsoft.com/office/drawing/2014/main" id="{F736ED4F-430D-42DB-B700-AB6F53E95219}"/>
              </a:ext>
            </a:extLst>
          </p:cNvPr>
          <p:cNvSpPr txBox="1"/>
          <p:nvPr/>
        </p:nvSpPr>
        <p:spPr>
          <a:xfrm>
            <a:off x="5489165" y="2489095"/>
            <a:ext cx="2136557" cy="81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" altLang="ko-KR" sz="1600" b="1" dirty="0">
                <a:effectLst/>
              </a:rPr>
              <a:t>#CCCCCC</a:t>
            </a:r>
          </a:p>
          <a:p>
            <a:br>
              <a:rPr lang="en" altLang="ko-KR" sz="1600" dirty="0"/>
            </a:br>
            <a:endParaRPr sz="15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265;p9">
            <a:extLst>
              <a:ext uri="{FF2B5EF4-FFF2-40B4-BE49-F238E27FC236}">
                <a16:creationId xmlns:a16="http://schemas.microsoft.com/office/drawing/2014/main" id="{2521E6B6-D19F-31CC-1C40-4CCFACE280A2}"/>
              </a:ext>
            </a:extLst>
          </p:cNvPr>
          <p:cNvSpPr txBox="1"/>
          <p:nvPr/>
        </p:nvSpPr>
        <p:spPr>
          <a:xfrm>
            <a:off x="6099846" y="2813692"/>
            <a:ext cx="134612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it-IT" altLang="ko-KR" sz="1000" b="1" dirty="0"/>
              <a:t>RGB</a:t>
            </a:r>
            <a:r>
              <a:rPr lang="ko-KR" altLang="en-US" sz="1000" b="1" dirty="0"/>
              <a:t> </a:t>
            </a:r>
            <a:r>
              <a:rPr lang="en" altLang="ko-KR" sz="1000" dirty="0"/>
              <a:t>162, 173, 0</a:t>
            </a:r>
            <a:endParaRPr lang="it-IT" altLang="ko-KR" sz="1000" dirty="0"/>
          </a:p>
        </p:txBody>
      </p:sp>
      <p:sp>
        <p:nvSpPr>
          <p:cNvPr id="70" name="Google Shape;263;p9">
            <a:extLst>
              <a:ext uri="{FF2B5EF4-FFF2-40B4-BE49-F238E27FC236}">
                <a16:creationId xmlns:a16="http://schemas.microsoft.com/office/drawing/2014/main" id="{5935D2C0-375A-4C22-AF4F-245E1E1B1E7D}"/>
              </a:ext>
            </a:extLst>
          </p:cNvPr>
          <p:cNvSpPr/>
          <p:nvPr/>
        </p:nvSpPr>
        <p:spPr>
          <a:xfrm>
            <a:off x="3528077" y="5666986"/>
            <a:ext cx="1346122" cy="563817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 dirty="0">
              <a:solidFill>
                <a:srgbClr val="0625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247;p9">
            <a:extLst>
              <a:ext uri="{FF2B5EF4-FFF2-40B4-BE49-F238E27FC236}">
                <a16:creationId xmlns:a16="http://schemas.microsoft.com/office/drawing/2014/main" id="{5A2957F2-EBAC-4D09-91DC-64E3544D3367}"/>
              </a:ext>
            </a:extLst>
          </p:cNvPr>
          <p:cNvSpPr txBox="1"/>
          <p:nvPr/>
        </p:nvSpPr>
        <p:spPr>
          <a:xfrm>
            <a:off x="873689" y="5670082"/>
            <a:ext cx="2332980" cy="307756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121900" tIns="60950" rIns="121900" bIns="6095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altLang="ko-KR" sz="1200" b="1" i="0" u="none" strike="noStrike" cap="none" dirty="0">
                <a:latin typeface="Malgun Gothic"/>
                <a:ea typeface="Malgun Gothic"/>
                <a:cs typeface="Malgun Gothic"/>
                <a:sym typeface="Malgun Gothic"/>
              </a:rPr>
              <a:t>FONT</a:t>
            </a:r>
            <a:r>
              <a:rPr lang="ko-KR" sz="1200" b="1" i="0" u="none" strike="noStrike" cap="none" dirty="0">
                <a:latin typeface="Malgun Gothic"/>
                <a:ea typeface="Malgun Gothic"/>
                <a:cs typeface="Malgun Gothic"/>
                <a:sym typeface="Malgun Gothic"/>
              </a:rPr>
              <a:t> COLOR</a:t>
            </a:r>
            <a:endParaRPr sz="1400" b="1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1AD4AB-661B-4FA9-8937-3A9063F7B796}"/>
              </a:ext>
            </a:extLst>
          </p:cNvPr>
          <p:cNvSpPr/>
          <p:nvPr/>
        </p:nvSpPr>
        <p:spPr>
          <a:xfrm>
            <a:off x="3528076" y="5662472"/>
            <a:ext cx="3251023" cy="56833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Google Shape;263;p9">
            <a:extLst>
              <a:ext uri="{FF2B5EF4-FFF2-40B4-BE49-F238E27FC236}">
                <a16:creationId xmlns:a16="http://schemas.microsoft.com/office/drawing/2014/main" id="{E95AFC74-F915-499B-AF35-50B3BE66823E}"/>
              </a:ext>
            </a:extLst>
          </p:cNvPr>
          <p:cNvSpPr/>
          <p:nvPr/>
        </p:nvSpPr>
        <p:spPr>
          <a:xfrm>
            <a:off x="4550063" y="2306475"/>
            <a:ext cx="1360904" cy="136090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 dirty="0">
              <a:solidFill>
                <a:srgbClr val="0625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263;p9">
            <a:extLst>
              <a:ext uri="{FF2B5EF4-FFF2-40B4-BE49-F238E27FC236}">
                <a16:creationId xmlns:a16="http://schemas.microsoft.com/office/drawing/2014/main" id="{63FC89BF-FE55-449C-BECB-DB874E304386}"/>
              </a:ext>
            </a:extLst>
          </p:cNvPr>
          <p:cNvSpPr/>
          <p:nvPr/>
        </p:nvSpPr>
        <p:spPr>
          <a:xfrm>
            <a:off x="4541701" y="3775140"/>
            <a:ext cx="1360904" cy="1360905"/>
          </a:xfrm>
          <a:prstGeom prst="rect">
            <a:avLst/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 dirty="0">
              <a:solidFill>
                <a:srgbClr val="0625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" name="Google Shape;329;p11">
            <a:extLst>
              <a:ext uri="{FF2B5EF4-FFF2-40B4-BE49-F238E27FC236}">
                <a16:creationId xmlns:a16="http://schemas.microsoft.com/office/drawing/2014/main" id="{9F946B91-EC1B-4473-A6F1-8558F232B3AA}"/>
              </a:ext>
            </a:extLst>
          </p:cNvPr>
          <p:cNvPicPr preferRelativeResize="0"/>
          <p:nvPr/>
        </p:nvPicPr>
        <p:blipFill>
          <a:blip r:embed="rId2"/>
          <a:srcRect/>
          <a:stretch/>
        </p:blipFill>
        <p:spPr>
          <a:xfrm>
            <a:off x="8209713" y="2673133"/>
            <a:ext cx="3260161" cy="287814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124;p3">
            <a:extLst>
              <a:ext uri="{FF2B5EF4-FFF2-40B4-BE49-F238E27FC236}">
                <a16:creationId xmlns:a16="http://schemas.microsoft.com/office/drawing/2014/main" id="{78B8762E-F56D-4427-BD8E-2C95FC945EAE}"/>
              </a:ext>
            </a:extLst>
          </p:cNvPr>
          <p:cNvSpPr/>
          <p:nvPr/>
        </p:nvSpPr>
        <p:spPr>
          <a:xfrm>
            <a:off x="7181308" y="2425708"/>
            <a:ext cx="4942904" cy="320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1">
              <a:buClr>
                <a:schemeClr val="lt1"/>
              </a:buClr>
              <a:buSzPts val="1800"/>
            </a:pPr>
            <a:r>
              <a:rPr lang="ko-KR" altLang="en-US" sz="1600" dirty="0">
                <a:solidFill>
                  <a:schemeClr val="lt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Pretendard Medium" panose="02000603000000020004" pitchFamily="50" charset="-127"/>
                <a:sym typeface="Arial"/>
              </a:rPr>
              <a:t>한글 헤드라인 </a:t>
            </a:r>
            <a:r>
              <a:rPr lang="en-US" altLang="ko-KR" sz="1600" dirty="0">
                <a:solidFill>
                  <a:schemeClr val="lt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Pretendard Medium" panose="02000603000000020004" pitchFamily="50" charset="-127"/>
                <a:sym typeface="Arial"/>
              </a:rPr>
              <a:t>&amp; </a:t>
            </a:r>
            <a:r>
              <a:rPr lang="ko-KR" altLang="en-US" sz="1600" dirty="0">
                <a:solidFill>
                  <a:schemeClr val="lt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Pretendard Medium" panose="02000603000000020004" pitchFamily="50" charset="-127"/>
                <a:sym typeface="Arial"/>
              </a:rPr>
              <a:t>본문 폰트  </a:t>
            </a:r>
            <a:r>
              <a:rPr lang="en-US" altLang="ko-KR" sz="1600" dirty="0">
                <a:solidFill>
                  <a:schemeClr val="lt1"/>
                </a:solidFill>
                <a:latin typeface="-윤고딕330" panose="02030504000101010101" pitchFamily="18" charset="-127"/>
                <a:ea typeface="-윤고딕330" panose="02030504000101010101" pitchFamily="18" charset="-127"/>
                <a:cs typeface="Pretendard ExtraBold" panose="02000903000000020004" pitchFamily="50" charset="-127"/>
                <a:sym typeface="Arial"/>
              </a:rPr>
              <a:t>:</a:t>
            </a:r>
            <a:endParaRPr sz="1600" dirty="0">
              <a:solidFill>
                <a:schemeClr val="lt1"/>
              </a:solidFill>
              <a:latin typeface="-윤고딕330" panose="02030504000101010101" pitchFamily="18" charset="-127"/>
              <a:ea typeface="-윤고딕330" panose="02030504000101010101" pitchFamily="18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C7F451-CB5C-4879-85BB-F06D00A4B491}"/>
              </a:ext>
            </a:extLst>
          </p:cNvPr>
          <p:cNvSpPr txBox="1"/>
          <p:nvPr/>
        </p:nvSpPr>
        <p:spPr>
          <a:xfrm>
            <a:off x="8226437" y="2181318"/>
            <a:ext cx="1714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Noto Sans KR" panose="020B0200000000000000" pitchFamily="50" charset="-127"/>
                <a:ea typeface="Noto Sans KR" panose="020B0200000000000000" pitchFamily="50" charset="-127"/>
                <a:cs typeface="Pretendard ExtraBold" panose="02000903000000020004" pitchFamily="50" charset="-127"/>
                <a:sym typeface="Arial"/>
              </a:rPr>
              <a:t>Noto</a:t>
            </a:r>
            <a:r>
              <a:rPr lang="ko-KR" altLang="en-US" sz="1400" dirty="0">
                <a:latin typeface="Noto Sans KR" panose="020B0200000000000000" pitchFamily="50" charset="-127"/>
                <a:ea typeface="Noto Sans KR" panose="020B0200000000000000" pitchFamily="50" charset="-127"/>
                <a:cs typeface="Pretendard ExtraBold" panose="02000903000000020004" pitchFamily="50" charset="-127"/>
                <a:sym typeface="Arial"/>
              </a:rPr>
              <a:t> </a:t>
            </a:r>
            <a:r>
              <a:rPr lang="en-US" altLang="ko-KR" sz="1400" dirty="0">
                <a:latin typeface="Noto Sans KR" panose="020B0200000000000000" pitchFamily="50" charset="-127"/>
                <a:ea typeface="Noto Sans KR" panose="020B0200000000000000" pitchFamily="50" charset="-127"/>
                <a:cs typeface="Pretendard ExtraBold" panose="02000903000000020004" pitchFamily="50" charset="-127"/>
                <a:sym typeface="Arial"/>
              </a:rPr>
              <a:t>Sans</a:t>
            </a:r>
            <a:r>
              <a:rPr lang="ko-KR" altLang="en-US" sz="1400" dirty="0">
                <a:latin typeface="Noto Sans KR" panose="020B0200000000000000" pitchFamily="50" charset="-127"/>
                <a:ea typeface="Noto Sans KR" panose="020B0200000000000000" pitchFamily="50" charset="-127"/>
                <a:cs typeface="Pretendard ExtraBold" panose="02000903000000020004" pitchFamily="50" charset="-127"/>
                <a:sym typeface="Arial"/>
              </a:rPr>
              <a:t> </a:t>
            </a:r>
            <a:r>
              <a:rPr lang="en-US" altLang="ko-KR" sz="1400" dirty="0">
                <a:latin typeface="Noto Sans KR" panose="020B0200000000000000" pitchFamily="50" charset="-127"/>
                <a:ea typeface="Noto Sans KR" panose="020B0200000000000000" pitchFamily="50" charset="-127"/>
                <a:cs typeface="Pretendard ExtraBold" panose="02000903000000020004" pitchFamily="50" charset="-127"/>
                <a:sym typeface="Arial"/>
              </a:rPr>
              <a:t>Korean</a:t>
            </a:r>
            <a:endParaRPr lang="ko-KR" altLang="en-US" sz="14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8270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10;p36">
            <a:extLst>
              <a:ext uri="{FF2B5EF4-FFF2-40B4-BE49-F238E27FC236}">
                <a16:creationId xmlns:a16="http://schemas.microsoft.com/office/drawing/2014/main" id="{0999EF2E-B3A3-46D7-BAE9-1E93D214F281}"/>
              </a:ext>
            </a:extLst>
          </p:cNvPr>
          <p:cNvSpPr txBox="1"/>
          <p:nvPr/>
        </p:nvSpPr>
        <p:spPr>
          <a:xfrm>
            <a:off x="304100" y="470217"/>
            <a:ext cx="2746666" cy="49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57B7F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02</a:t>
            </a:r>
            <a:r>
              <a:rPr lang="en-US" sz="2000" b="1" dirty="0">
                <a:solidFill>
                  <a:srgbClr val="3F3F3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디지털 프로토타입</a:t>
            </a:r>
            <a:endParaRPr lang="en-US" sz="2000" dirty="0">
              <a:solidFill>
                <a:srgbClr val="333333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al Black"/>
              <a:sym typeface="Arial Black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1971AF-FA4D-4C6C-BDFF-1440360DBE49}"/>
              </a:ext>
            </a:extLst>
          </p:cNvPr>
          <p:cNvSpPr txBox="1"/>
          <p:nvPr/>
        </p:nvSpPr>
        <p:spPr>
          <a:xfrm>
            <a:off x="470191" y="1143090"/>
            <a:ext cx="570547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다양한 해상도를 고려하여 </a:t>
            </a:r>
            <a:r>
              <a:rPr lang="en-US" altLang="ko-KR" sz="15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3</a:t>
            </a:r>
            <a:r>
              <a:rPr lang="ko-KR" altLang="en-US" sz="15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가지 사이즈의 디지털 프로토타입 제작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1C5C0AF-E530-469F-957D-7CB5DE55EA11}"/>
              </a:ext>
            </a:extLst>
          </p:cNvPr>
          <p:cNvSpPr txBox="1"/>
          <p:nvPr/>
        </p:nvSpPr>
        <p:spPr>
          <a:xfrm>
            <a:off x="485775" y="1507540"/>
            <a:ext cx="42100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*</a:t>
            </a:r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실 서버에서는 세분화하여 레이아웃을 변형하였습니다</a:t>
            </a:r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.</a:t>
            </a:r>
            <a:endParaRPr lang="ko-KR" altLang="en-US" sz="1300" dirty="0">
              <a:solidFill>
                <a:srgbClr val="777777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C36ED7C-CC03-4B52-9350-1E37E0AB86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234" y="164048"/>
            <a:ext cx="2248427" cy="646535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9E61212-297F-40B3-89B3-8A7DEDCD73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9644" y="164048"/>
            <a:ext cx="1981827" cy="57423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2B0D376-AAD8-4B52-9171-27600D985C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455" y="164048"/>
            <a:ext cx="774591" cy="62915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A7ABF227-00B0-4FC5-98BB-D7C575E97F73}"/>
              </a:ext>
            </a:extLst>
          </p:cNvPr>
          <p:cNvSpPr txBox="1"/>
          <p:nvPr/>
        </p:nvSpPr>
        <p:spPr>
          <a:xfrm>
            <a:off x="459966" y="2287311"/>
            <a:ext cx="207065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Clr>
                <a:srgbClr val="777777"/>
              </a:buClr>
              <a:buFont typeface="Noto Sans KR" panose="020B0200000000000000" pitchFamily="50" charset="-127"/>
              <a:buChar char="‧"/>
            </a:pPr>
            <a:r>
              <a:rPr lang="en-US" altLang="ko-KR" sz="1600" i="0" u="none" strike="noStrike" baseline="0" dirty="0">
                <a:latin typeface="Noto Sans KR" panose="020B0200000000000000" pitchFamily="50" charset="-127"/>
                <a:ea typeface="Noto Sans KR" panose="020B0200000000000000" pitchFamily="50" charset="-127"/>
              </a:rPr>
              <a:t>Wide PC</a:t>
            </a:r>
          </a:p>
          <a:p>
            <a:pPr marL="285750" indent="-285750" algn="l">
              <a:buClr>
                <a:srgbClr val="777777"/>
              </a:buClr>
              <a:buFont typeface="Noto Sans KR" panose="020B0200000000000000" pitchFamily="50" charset="-127"/>
              <a:buChar char="‧"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285750" indent="-285750" algn="l">
              <a:buClr>
                <a:srgbClr val="777777"/>
              </a:buClr>
              <a:buFont typeface="Noto Sans KR" panose="020B0200000000000000" pitchFamily="50" charset="-127"/>
              <a:buChar char="‧"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Normal PC</a:t>
            </a:r>
          </a:p>
          <a:p>
            <a:pPr marL="285750" indent="-285750" algn="l">
              <a:buClr>
                <a:srgbClr val="777777"/>
              </a:buClr>
              <a:buFont typeface="Noto Sans KR" panose="020B0200000000000000" pitchFamily="50" charset="-127"/>
              <a:buChar char="‧"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285750" indent="-285750" algn="l">
              <a:buClr>
                <a:srgbClr val="777777"/>
              </a:buClr>
              <a:buFont typeface="Noto Sans KR" panose="020B0200000000000000" pitchFamily="50" charset="-127"/>
              <a:buChar char="‧"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Normal Tablet</a:t>
            </a:r>
          </a:p>
          <a:p>
            <a:pPr marL="285750" indent="-285750" algn="l">
              <a:buClr>
                <a:srgbClr val="777777"/>
              </a:buClr>
              <a:buFont typeface="Noto Sans KR" panose="020B0200000000000000" pitchFamily="50" charset="-127"/>
              <a:buChar char="‧"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285750" indent="-285750" algn="l">
              <a:buClr>
                <a:srgbClr val="777777"/>
              </a:buClr>
              <a:buFont typeface="Noto Sans KR" panose="020B0200000000000000" pitchFamily="50" charset="-127"/>
              <a:buChar char="‧"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Small Tablet</a:t>
            </a:r>
          </a:p>
          <a:p>
            <a:pPr marL="285750" indent="-285750" algn="l">
              <a:buClr>
                <a:srgbClr val="777777"/>
              </a:buClr>
              <a:buFont typeface="Noto Sans KR" panose="020B0200000000000000" pitchFamily="50" charset="-127"/>
              <a:buChar char="‧"/>
            </a:pPr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285750" indent="-285750" algn="l">
              <a:buClr>
                <a:srgbClr val="777777"/>
              </a:buClr>
              <a:buFont typeface="Noto Sans KR" panose="020B0200000000000000" pitchFamily="50" charset="-127"/>
              <a:buChar char="‧"/>
            </a:pP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Mobile</a:t>
            </a:r>
          </a:p>
          <a:p>
            <a:pPr algn="l">
              <a:buClr>
                <a:srgbClr val="777777"/>
              </a:buClr>
            </a:pPr>
            <a:endParaRPr lang="en-US" altLang="ko-KR" sz="1600" i="0" u="none" strike="noStrike" baseline="0" dirty="0">
              <a:latin typeface="Roboto" panose="02000000000000000000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D8F48D0-3812-4A6C-B21C-A8D0C172DBD3}"/>
              </a:ext>
            </a:extLst>
          </p:cNvPr>
          <p:cNvSpPr txBox="1"/>
          <p:nvPr/>
        </p:nvSpPr>
        <p:spPr>
          <a:xfrm>
            <a:off x="2456389" y="2274838"/>
            <a:ext cx="18850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1281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px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-</a:t>
            </a:r>
          </a:p>
          <a:p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1025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px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– 1280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px</a:t>
            </a:r>
          </a:p>
          <a:p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769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px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- 1024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px</a:t>
            </a:r>
          </a:p>
          <a:p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641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px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– 768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px</a:t>
            </a:r>
          </a:p>
          <a:p>
            <a:endParaRPr lang="en-US" altLang="ko-KR" sz="16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- 640</a:t>
            </a:r>
            <a:r>
              <a:rPr lang="en-US" altLang="ko-KR" sz="13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px</a:t>
            </a:r>
            <a:endParaRPr lang="ko-KR" altLang="en-US" sz="1300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0" name="사각형: 모서리가 접힌 도형 19">
            <a:extLst>
              <a:ext uri="{FF2B5EF4-FFF2-40B4-BE49-F238E27FC236}">
                <a16:creationId xmlns:a16="http://schemas.microsoft.com/office/drawing/2014/main" id="{2CF26A43-A154-410D-90A6-9C0EB8618965}"/>
              </a:ext>
            </a:extLst>
          </p:cNvPr>
          <p:cNvSpPr/>
          <p:nvPr/>
        </p:nvSpPr>
        <p:spPr>
          <a:xfrm flipH="1">
            <a:off x="5350206" y="2104896"/>
            <a:ext cx="528027" cy="323165"/>
          </a:xfrm>
          <a:prstGeom prst="foldedCorner">
            <a:avLst>
              <a:gd name="adj" fmla="val 0"/>
            </a:avLst>
          </a:prstGeom>
          <a:solidFill>
            <a:srgbClr val="82D2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PC</a:t>
            </a:r>
            <a:endParaRPr lang="ko-KR" altLang="en-US" dirty="0"/>
          </a:p>
        </p:txBody>
      </p:sp>
      <p:sp>
        <p:nvSpPr>
          <p:cNvPr id="64" name="사각형: 모서리가 접힌 도형 63">
            <a:extLst>
              <a:ext uri="{FF2B5EF4-FFF2-40B4-BE49-F238E27FC236}">
                <a16:creationId xmlns:a16="http://schemas.microsoft.com/office/drawing/2014/main" id="{B47CB694-1D1F-42AE-B0E4-D84A3627CB18}"/>
              </a:ext>
            </a:extLst>
          </p:cNvPr>
          <p:cNvSpPr/>
          <p:nvPr/>
        </p:nvSpPr>
        <p:spPr>
          <a:xfrm flipH="1">
            <a:off x="7610475" y="2104895"/>
            <a:ext cx="979169" cy="323165"/>
          </a:xfrm>
          <a:prstGeom prst="foldedCorner">
            <a:avLst>
              <a:gd name="adj" fmla="val 0"/>
            </a:avLst>
          </a:prstGeom>
          <a:solidFill>
            <a:srgbClr val="82D2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TABLET</a:t>
            </a:r>
            <a:endParaRPr lang="ko-KR" altLang="en-US" dirty="0"/>
          </a:p>
        </p:txBody>
      </p:sp>
      <p:sp>
        <p:nvSpPr>
          <p:cNvPr id="65" name="사각형: 모서리가 접힌 도형 64">
            <a:extLst>
              <a:ext uri="{FF2B5EF4-FFF2-40B4-BE49-F238E27FC236}">
                <a16:creationId xmlns:a16="http://schemas.microsoft.com/office/drawing/2014/main" id="{67C94322-BC4C-47C4-B965-B5D1AC7CE1BD}"/>
              </a:ext>
            </a:extLst>
          </p:cNvPr>
          <p:cNvSpPr/>
          <p:nvPr/>
        </p:nvSpPr>
        <p:spPr>
          <a:xfrm flipH="1">
            <a:off x="9982200" y="2189263"/>
            <a:ext cx="1052254" cy="323165"/>
          </a:xfrm>
          <a:prstGeom prst="foldedCorner">
            <a:avLst>
              <a:gd name="adj" fmla="val 0"/>
            </a:avLst>
          </a:prstGeom>
          <a:solidFill>
            <a:srgbClr val="82D2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MOBILE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7E0A57-5201-40CB-CCEC-CE6EF82AEFE3}"/>
              </a:ext>
            </a:extLst>
          </p:cNvPr>
          <p:cNvSpPr/>
          <p:nvPr/>
        </p:nvSpPr>
        <p:spPr>
          <a:xfrm>
            <a:off x="0" y="6629400"/>
            <a:ext cx="12192000" cy="239572"/>
          </a:xfrm>
          <a:prstGeom prst="rect">
            <a:avLst/>
          </a:prstGeom>
          <a:solidFill>
            <a:srgbClr val="57B7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185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196EA-984B-1750-86BB-68503481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040C3C6-7BBF-43E9-B1C2-7A309DFCC8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3191"/>
          <a:stretch/>
        </p:blipFill>
        <p:spPr>
          <a:xfrm>
            <a:off x="2976066" y="1158492"/>
            <a:ext cx="4463203" cy="413878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11A7427-D7F8-446E-9559-AC43EB1B7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1" y="1029253"/>
            <a:ext cx="2262086" cy="56988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1A72300-5C60-2176-3A43-03BC2C342733}"/>
              </a:ext>
            </a:extLst>
          </p:cNvPr>
          <p:cNvSpPr txBox="1"/>
          <p:nvPr/>
        </p:nvSpPr>
        <p:spPr>
          <a:xfrm>
            <a:off x="8247882" y="1029253"/>
            <a:ext cx="3944118" cy="119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600" b="1" dirty="0">
                <a:solidFill>
                  <a:schemeClr val="tx2">
                    <a:lumMod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헤더 영역 </a:t>
            </a:r>
            <a:r>
              <a:rPr lang="en-US" altLang="ko-KR" sz="10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Header</a:t>
            </a:r>
            <a:endParaRPr lang="en-US" altLang="ko-KR" sz="1000" b="1" dirty="0">
              <a:solidFill>
                <a:schemeClr val="tx2">
                  <a:lumMod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본문 이동 시 헤더 레이아웃이 변형되어 본문 영역을 최대화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Media Query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를 이용하여 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1024px 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해상도 부터 햄버거 메뉴로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구현</a:t>
            </a:r>
            <a:endParaRPr lang="en-US" altLang="ko-KR" sz="1600" b="1" dirty="0">
              <a:solidFill>
                <a:schemeClr val="tx2">
                  <a:lumMod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30D2BA7-2448-1BBC-A90F-4E92FEAF9505}"/>
              </a:ext>
            </a:extLst>
          </p:cNvPr>
          <p:cNvSpPr/>
          <p:nvPr/>
        </p:nvSpPr>
        <p:spPr>
          <a:xfrm>
            <a:off x="558857" y="3108960"/>
            <a:ext cx="2281438" cy="3619099"/>
          </a:xfrm>
          <a:prstGeom prst="rect">
            <a:avLst/>
          </a:prstGeom>
          <a:solidFill>
            <a:srgbClr val="33333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Google Shape;310;p36">
            <a:extLst>
              <a:ext uri="{FF2B5EF4-FFF2-40B4-BE49-F238E27FC236}">
                <a16:creationId xmlns:a16="http://schemas.microsoft.com/office/drawing/2014/main" id="{7BE6B08C-AE7D-4F64-827B-9A4061536AD8}"/>
              </a:ext>
            </a:extLst>
          </p:cNvPr>
          <p:cNvSpPr txBox="1"/>
          <p:nvPr/>
        </p:nvSpPr>
        <p:spPr>
          <a:xfrm>
            <a:off x="304100" y="470217"/>
            <a:ext cx="2746666" cy="49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57B7F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03</a:t>
            </a:r>
            <a:r>
              <a:rPr lang="en-US" sz="2000" b="1" dirty="0">
                <a:solidFill>
                  <a:srgbClr val="3F3F3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메인 디자인 시안</a:t>
            </a:r>
            <a:endParaRPr lang="en-US" sz="2000" dirty="0">
              <a:solidFill>
                <a:srgbClr val="333333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al Black"/>
              <a:sym typeface="Arial Black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DFC60547-0B6D-47CF-A81B-598BA8E5423B}"/>
              </a:ext>
            </a:extLst>
          </p:cNvPr>
          <p:cNvGrpSpPr/>
          <p:nvPr/>
        </p:nvGrpSpPr>
        <p:grpSpPr>
          <a:xfrm>
            <a:off x="7345929" y="1167765"/>
            <a:ext cx="840809" cy="314325"/>
            <a:chOff x="7345929" y="1167765"/>
            <a:chExt cx="840809" cy="314325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2C7A69F-3BC9-4BA0-9E73-463F729769A0}"/>
                </a:ext>
              </a:extLst>
            </p:cNvPr>
            <p:cNvSpPr/>
            <p:nvPr/>
          </p:nvSpPr>
          <p:spPr>
            <a:xfrm>
              <a:off x="7500413" y="1288256"/>
              <a:ext cx="686325" cy="73819"/>
            </a:xfrm>
            <a:prstGeom prst="rect">
              <a:avLst/>
            </a:prstGeom>
            <a:solidFill>
              <a:srgbClr val="57B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7425DDBC-08F5-4A64-B944-94AF1ACAAFFB}"/>
                </a:ext>
              </a:extLst>
            </p:cNvPr>
            <p:cNvGrpSpPr/>
            <p:nvPr/>
          </p:nvGrpSpPr>
          <p:grpSpPr>
            <a:xfrm>
              <a:off x="7345929" y="1167765"/>
              <a:ext cx="314325" cy="314325"/>
              <a:chOff x="7600950" y="1190625"/>
              <a:chExt cx="314325" cy="314325"/>
            </a:xfrm>
          </p:grpSpPr>
          <p:sp>
            <p:nvSpPr>
              <p:cNvPr id="17" name="순서도: 연결자 16">
                <a:extLst>
                  <a:ext uri="{FF2B5EF4-FFF2-40B4-BE49-F238E27FC236}">
                    <a16:creationId xmlns:a16="http://schemas.microsoft.com/office/drawing/2014/main" id="{30FEBB2D-F795-422D-A4EC-E6DBF2ABD08C}"/>
                  </a:ext>
                </a:extLst>
              </p:cNvPr>
              <p:cNvSpPr/>
              <p:nvPr/>
            </p:nvSpPr>
            <p:spPr>
              <a:xfrm>
                <a:off x="7600950" y="1190625"/>
                <a:ext cx="314325" cy="314325"/>
              </a:xfrm>
              <a:prstGeom prst="flowChartConnector">
                <a:avLst/>
              </a:prstGeom>
              <a:solidFill>
                <a:srgbClr val="57B7F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순서도: 연결자 34">
                <a:extLst>
                  <a:ext uri="{FF2B5EF4-FFF2-40B4-BE49-F238E27FC236}">
                    <a16:creationId xmlns:a16="http://schemas.microsoft.com/office/drawing/2014/main" id="{AEF61C1F-E713-4C3F-853F-43AE5A518365}"/>
                  </a:ext>
                </a:extLst>
              </p:cNvPr>
              <p:cNvSpPr/>
              <p:nvPr/>
            </p:nvSpPr>
            <p:spPr>
              <a:xfrm>
                <a:off x="7649183" y="1240352"/>
                <a:ext cx="212502" cy="212502"/>
              </a:xfrm>
              <a:prstGeom prst="flowChartConnector">
                <a:avLst/>
              </a:prstGeom>
              <a:solidFill>
                <a:srgbClr val="57B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1</a:t>
                </a:r>
                <a:endParaRPr lang="ko-KR" altLang="en-US" sz="1600" b="1" dirty="0"/>
              </a:p>
            </p:txBody>
          </p:sp>
        </p:grp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55F54A9-A86F-4638-BA69-26C145563AE5}"/>
              </a:ext>
            </a:extLst>
          </p:cNvPr>
          <p:cNvGrpSpPr/>
          <p:nvPr/>
        </p:nvGrpSpPr>
        <p:grpSpPr>
          <a:xfrm>
            <a:off x="7345929" y="2524125"/>
            <a:ext cx="840809" cy="314325"/>
            <a:chOff x="7345929" y="1167765"/>
            <a:chExt cx="840809" cy="314325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60A1BBD-9D94-4D57-9027-7E1E7A3ABDA9}"/>
                </a:ext>
              </a:extLst>
            </p:cNvPr>
            <p:cNvSpPr/>
            <p:nvPr/>
          </p:nvSpPr>
          <p:spPr>
            <a:xfrm>
              <a:off x="7500413" y="1288256"/>
              <a:ext cx="686325" cy="73819"/>
            </a:xfrm>
            <a:prstGeom prst="rect">
              <a:avLst/>
            </a:prstGeom>
            <a:solidFill>
              <a:srgbClr val="57B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71DF63D1-3AE0-488B-899D-C3CCA4880753}"/>
                </a:ext>
              </a:extLst>
            </p:cNvPr>
            <p:cNvGrpSpPr/>
            <p:nvPr/>
          </p:nvGrpSpPr>
          <p:grpSpPr>
            <a:xfrm>
              <a:off x="7345929" y="1167765"/>
              <a:ext cx="314325" cy="314325"/>
              <a:chOff x="7600950" y="1190625"/>
              <a:chExt cx="314325" cy="314325"/>
            </a:xfrm>
          </p:grpSpPr>
          <p:sp>
            <p:nvSpPr>
              <p:cNvPr id="39" name="순서도: 연결자 38">
                <a:extLst>
                  <a:ext uri="{FF2B5EF4-FFF2-40B4-BE49-F238E27FC236}">
                    <a16:creationId xmlns:a16="http://schemas.microsoft.com/office/drawing/2014/main" id="{47376837-ADCB-41C8-A276-D101EF65FA35}"/>
                  </a:ext>
                </a:extLst>
              </p:cNvPr>
              <p:cNvSpPr/>
              <p:nvPr/>
            </p:nvSpPr>
            <p:spPr>
              <a:xfrm>
                <a:off x="7600950" y="1190625"/>
                <a:ext cx="314325" cy="314325"/>
              </a:xfrm>
              <a:prstGeom prst="flowChartConnector">
                <a:avLst/>
              </a:prstGeom>
              <a:solidFill>
                <a:srgbClr val="57B7F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순서도: 연결자 39">
                <a:extLst>
                  <a:ext uri="{FF2B5EF4-FFF2-40B4-BE49-F238E27FC236}">
                    <a16:creationId xmlns:a16="http://schemas.microsoft.com/office/drawing/2014/main" id="{5236D4CA-942A-483A-8BBB-65EA2B4599F9}"/>
                  </a:ext>
                </a:extLst>
              </p:cNvPr>
              <p:cNvSpPr/>
              <p:nvPr/>
            </p:nvSpPr>
            <p:spPr>
              <a:xfrm>
                <a:off x="7649183" y="1240352"/>
                <a:ext cx="212502" cy="212502"/>
              </a:xfrm>
              <a:prstGeom prst="flowChartConnector">
                <a:avLst/>
              </a:prstGeom>
              <a:solidFill>
                <a:srgbClr val="57B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2</a:t>
                </a:r>
                <a:endParaRPr lang="ko-KR" altLang="en-US" sz="1600" b="1" dirty="0"/>
              </a:p>
            </p:txBody>
          </p:sp>
        </p:grp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2B24033D-8F8B-4970-B8B3-959A9987F412}"/>
              </a:ext>
            </a:extLst>
          </p:cNvPr>
          <p:cNvGrpSpPr/>
          <p:nvPr/>
        </p:nvGrpSpPr>
        <p:grpSpPr>
          <a:xfrm>
            <a:off x="7345929" y="4017645"/>
            <a:ext cx="840809" cy="314325"/>
            <a:chOff x="7345929" y="1167765"/>
            <a:chExt cx="840809" cy="314325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8A872C9-5F28-4874-BEA0-F042290F4F45}"/>
                </a:ext>
              </a:extLst>
            </p:cNvPr>
            <p:cNvSpPr/>
            <p:nvPr/>
          </p:nvSpPr>
          <p:spPr>
            <a:xfrm>
              <a:off x="7500413" y="1288256"/>
              <a:ext cx="686325" cy="73819"/>
            </a:xfrm>
            <a:prstGeom prst="rect">
              <a:avLst/>
            </a:prstGeom>
            <a:solidFill>
              <a:srgbClr val="57B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6FCF6D67-92E5-4E9E-AD71-93AAC5378A23}"/>
                </a:ext>
              </a:extLst>
            </p:cNvPr>
            <p:cNvGrpSpPr/>
            <p:nvPr/>
          </p:nvGrpSpPr>
          <p:grpSpPr>
            <a:xfrm>
              <a:off x="7345929" y="1167765"/>
              <a:ext cx="314325" cy="314325"/>
              <a:chOff x="7600950" y="1190625"/>
              <a:chExt cx="314325" cy="314325"/>
            </a:xfrm>
          </p:grpSpPr>
          <p:sp>
            <p:nvSpPr>
              <p:cNvPr id="44" name="순서도: 연결자 43">
                <a:extLst>
                  <a:ext uri="{FF2B5EF4-FFF2-40B4-BE49-F238E27FC236}">
                    <a16:creationId xmlns:a16="http://schemas.microsoft.com/office/drawing/2014/main" id="{0F359410-0A93-4388-85F4-ADA9D8BDA4B6}"/>
                  </a:ext>
                </a:extLst>
              </p:cNvPr>
              <p:cNvSpPr/>
              <p:nvPr/>
            </p:nvSpPr>
            <p:spPr>
              <a:xfrm>
                <a:off x="7600950" y="1190625"/>
                <a:ext cx="314325" cy="314325"/>
              </a:xfrm>
              <a:prstGeom prst="flowChartConnector">
                <a:avLst/>
              </a:prstGeom>
              <a:solidFill>
                <a:srgbClr val="57B7F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순서도: 연결자 44">
                <a:extLst>
                  <a:ext uri="{FF2B5EF4-FFF2-40B4-BE49-F238E27FC236}">
                    <a16:creationId xmlns:a16="http://schemas.microsoft.com/office/drawing/2014/main" id="{29E92033-CE97-4818-B475-9BA05B98B507}"/>
                  </a:ext>
                </a:extLst>
              </p:cNvPr>
              <p:cNvSpPr/>
              <p:nvPr/>
            </p:nvSpPr>
            <p:spPr>
              <a:xfrm>
                <a:off x="7649183" y="1240352"/>
                <a:ext cx="212502" cy="212502"/>
              </a:xfrm>
              <a:prstGeom prst="flowChartConnector">
                <a:avLst/>
              </a:prstGeom>
              <a:solidFill>
                <a:srgbClr val="57B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3</a:t>
                </a:r>
                <a:endParaRPr lang="ko-KR" altLang="en-US" sz="1600" b="1" dirty="0"/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3E486859-F8B0-4E24-9D9D-B55E157529C6}"/>
              </a:ext>
            </a:extLst>
          </p:cNvPr>
          <p:cNvSpPr txBox="1"/>
          <p:nvPr/>
        </p:nvSpPr>
        <p:spPr>
          <a:xfrm>
            <a:off x="8247882" y="2409426"/>
            <a:ext cx="3782235" cy="1447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600" b="1" dirty="0">
                <a:solidFill>
                  <a:schemeClr val="tx2">
                    <a:lumMod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비주얼 영역 </a:t>
            </a:r>
            <a:r>
              <a:rPr lang="en-US" altLang="ko-KR" sz="10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Visual</a:t>
            </a:r>
            <a:endParaRPr lang="en-US" altLang="ko-KR" sz="1000" b="1" dirty="0">
              <a:solidFill>
                <a:schemeClr val="tx2">
                  <a:lumMod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기상청 사이트 주제와 맞는 이미지를 선택하여  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React swiper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 라이브러리를 이용해 동적으로 구현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비주얼 영역이 다양한 해상도에 맞게 자동으로  조정되도록 하여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다양한 화면 크기에서도 일관된 디자인과 사용자 경험을 제공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EB1BD90-57ED-4702-A94B-EF7FF807BED3}"/>
              </a:ext>
            </a:extLst>
          </p:cNvPr>
          <p:cNvSpPr txBox="1"/>
          <p:nvPr/>
        </p:nvSpPr>
        <p:spPr>
          <a:xfrm>
            <a:off x="8247882" y="3933237"/>
            <a:ext cx="3782235" cy="119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600" b="1" dirty="0">
                <a:solidFill>
                  <a:schemeClr val="tx2">
                    <a:lumMod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한 주의 날씨 </a:t>
            </a:r>
            <a:r>
              <a:rPr lang="en-US" altLang="ko-KR" sz="10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Section1</a:t>
            </a: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기업의 대표적인 사업영역과 이에 맞는 이미지 삽입 후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아코디언 형식으로 각각 컨텐츠에 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hover 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시 기존에 펼쳐진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컨텐츠는 축소화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선택된 컨텐츠는 최대화 시켜 정보를 담음</a:t>
            </a:r>
            <a:endParaRPr lang="en-US" altLang="ko-KR" sz="1100" dirty="0">
              <a:solidFill>
                <a:schemeClr val="tx2">
                  <a:lumMod val="9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5674E7-478D-AF65-8FEC-6AB7CB23E50A}"/>
              </a:ext>
            </a:extLst>
          </p:cNvPr>
          <p:cNvSpPr/>
          <p:nvPr/>
        </p:nvSpPr>
        <p:spPr>
          <a:xfrm>
            <a:off x="566500" y="1008656"/>
            <a:ext cx="2275976" cy="2100304"/>
          </a:xfrm>
          <a:prstGeom prst="rect">
            <a:avLst/>
          </a:prstGeom>
          <a:noFill/>
          <a:ln w="38100">
            <a:solidFill>
              <a:srgbClr val="57B7F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766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196EA-984B-1750-86BB-68503481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310;p36">
            <a:extLst>
              <a:ext uri="{FF2B5EF4-FFF2-40B4-BE49-F238E27FC236}">
                <a16:creationId xmlns:a16="http://schemas.microsoft.com/office/drawing/2014/main" id="{7BE6B08C-AE7D-4F64-827B-9A4061536AD8}"/>
              </a:ext>
            </a:extLst>
          </p:cNvPr>
          <p:cNvSpPr txBox="1"/>
          <p:nvPr/>
        </p:nvSpPr>
        <p:spPr>
          <a:xfrm>
            <a:off x="304100" y="470217"/>
            <a:ext cx="2746666" cy="49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57B7F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03</a:t>
            </a:r>
            <a:r>
              <a:rPr lang="en-US" sz="2000" b="1" dirty="0">
                <a:solidFill>
                  <a:srgbClr val="3F3F3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메인 디자인 시안</a:t>
            </a:r>
            <a:endParaRPr lang="en-US" sz="2000" dirty="0">
              <a:solidFill>
                <a:srgbClr val="333333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al Black"/>
              <a:sym typeface="Arial Black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41A20E5A-D277-4EFF-9CD1-21F7ADFCA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1" y="1029253"/>
            <a:ext cx="2262086" cy="5698806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C555FBD9-980C-4FF9-A9C9-2BD0B863B359}"/>
              </a:ext>
            </a:extLst>
          </p:cNvPr>
          <p:cNvSpPr/>
          <p:nvPr/>
        </p:nvSpPr>
        <p:spPr>
          <a:xfrm>
            <a:off x="558857" y="4876512"/>
            <a:ext cx="2281438" cy="1851547"/>
          </a:xfrm>
          <a:prstGeom prst="rect">
            <a:avLst/>
          </a:prstGeom>
          <a:solidFill>
            <a:srgbClr val="33333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7E4A0BDA-BFF5-4192-8A82-D80F3F62CE5A}"/>
              </a:ext>
            </a:extLst>
          </p:cNvPr>
          <p:cNvSpPr/>
          <p:nvPr/>
        </p:nvSpPr>
        <p:spPr>
          <a:xfrm>
            <a:off x="558857" y="1007829"/>
            <a:ext cx="2281438" cy="2100304"/>
          </a:xfrm>
          <a:prstGeom prst="rect">
            <a:avLst/>
          </a:prstGeom>
          <a:solidFill>
            <a:srgbClr val="33333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2BDB6AA-DDF0-431C-B2B5-9444A484187E}"/>
              </a:ext>
            </a:extLst>
          </p:cNvPr>
          <p:cNvSpPr txBox="1"/>
          <p:nvPr/>
        </p:nvSpPr>
        <p:spPr>
          <a:xfrm>
            <a:off x="8247882" y="1029253"/>
            <a:ext cx="3944118" cy="9396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600" b="1" dirty="0">
                <a:solidFill>
                  <a:schemeClr val="tx2">
                    <a:lumMod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미세먼지 정보 현황 </a:t>
            </a:r>
            <a:r>
              <a:rPr lang="en-US" altLang="ko-KR" sz="10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Section2</a:t>
            </a:r>
            <a:endParaRPr lang="en-US" altLang="ko-KR" sz="1000" b="1" dirty="0">
              <a:solidFill>
                <a:schemeClr val="tx2">
                  <a:lumMod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공공데이터 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OPEN API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를 활용하여 실시간 미세먼지 정보를 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한눈에 보기 쉽도록 구현함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962F85D-D904-4F1F-A7B1-FF8F52E2C669}"/>
              </a:ext>
            </a:extLst>
          </p:cNvPr>
          <p:cNvSpPr txBox="1"/>
          <p:nvPr/>
        </p:nvSpPr>
        <p:spPr>
          <a:xfrm>
            <a:off x="8247882" y="3429000"/>
            <a:ext cx="3782235" cy="119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600" b="1" dirty="0">
                <a:solidFill>
                  <a:schemeClr val="tx2">
                    <a:lumMod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기상</a:t>
            </a:r>
            <a:r>
              <a:rPr lang="en-US" altLang="ko-KR" sz="1600" b="1" i="0" dirty="0">
                <a:solidFill>
                  <a:srgbClr val="333333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·</a:t>
            </a:r>
            <a:r>
              <a:rPr lang="ko-KR" altLang="en-US" sz="1600" b="1" i="0" dirty="0">
                <a:solidFill>
                  <a:srgbClr val="333333"/>
                </a:solidFill>
                <a:effectLst/>
                <a:latin typeface="Noto Sans KR" panose="020B0200000000000000" pitchFamily="50" charset="-127"/>
                <a:ea typeface="Noto Sans KR" panose="020B0200000000000000" pitchFamily="50" charset="-127"/>
              </a:rPr>
              <a:t>기후서비스 </a:t>
            </a:r>
            <a:r>
              <a:rPr lang="en-US" altLang="ko-KR" sz="10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Section3</a:t>
            </a:r>
            <a:endParaRPr lang="en-US" altLang="ko-KR" sz="1000" b="1" dirty="0">
              <a:solidFill>
                <a:schemeClr val="tx2">
                  <a:lumMod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기상청의 주요업무로써 예보 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관측 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기후서비스로 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swiper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와 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tab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기능을 사용하였으며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, </a:t>
            </a: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버튼을 이용하여 각 업무의 간략한 정보를 제공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B0043814-41D1-4BBD-BC35-8267E69BBC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426" b="32190"/>
          <a:stretch/>
        </p:blipFill>
        <p:spPr>
          <a:xfrm>
            <a:off x="2973392" y="1323743"/>
            <a:ext cx="4535174" cy="3585755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DFC60547-0B6D-47CF-A81B-598BA8E5423B}"/>
              </a:ext>
            </a:extLst>
          </p:cNvPr>
          <p:cNvGrpSpPr/>
          <p:nvPr/>
        </p:nvGrpSpPr>
        <p:grpSpPr>
          <a:xfrm>
            <a:off x="7345929" y="1167765"/>
            <a:ext cx="840809" cy="314325"/>
            <a:chOff x="7345929" y="1167765"/>
            <a:chExt cx="840809" cy="314325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2C7A69F-3BC9-4BA0-9E73-463F729769A0}"/>
                </a:ext>
              </a:extLst>
            </p:cNvPr>
            <p:cNvSpPr/>
            <p:nvPr/>
          </p:nvSpPr>
          <p:spPr>
            <a:xfrm>
              <a:off x="7500413" y="1288256"/>
              <a:ext cx="686325" cy="73819"/>
            </a:xfrm>
            <a:prstGeom prst="rect">
              <a:avLst/>
            </a:prstGeom>
            <a:solidFill>
              <a:srgbClr val="57B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7425DDBC-08F5-4A64-B944-94AF1ACAAFFB}"/>
                </a:ext>
              </a:extLst>
            </p:cNvPr>
            <p:cNvGrpSpPr/>
            <p:nvPr/>
          </p:nvGrpSpPr>
          <p:grpSpPr>
            <a:xfrm>
              <a:off x="7345929" y="1167765"/>
              <a:ext cx="314325" cy="314325"/>
              <a:chOff x="7600950" y="1190625"/>
              <a:chExt cx="314325" cy="314325"/>
            </a:xfrm>
          </p:grpSpPr>
          <p:sp>
            <p:nvSpPr>
              <p:cNvPr id="17" name="순서도: 연결자 16">
                <a:extLst>
                  <a:ext uri="{FF2B5EF4-FFF2-40B4-BE49-F238E27FC236}">
                    <a16:creationId xmlns:a16="http://schemas.microsoft.com/office/drawing/2014/main" id="{30FEBB2D-F795-422D-A4EC-E6DBF2ABD08C}"/>
                  </a:ext>
                </a:extLst>
              </p:cNvPr>
              <p:cNvSpPr/>
              <p:nvPr/>
            </p:nvSpPr>
            <p:spPr>
              <a:xfrm>
                <a:off x="7600950" y="1190625"/>
                <a:ext cx="314325" cy="314325"/>
              </a:xfrm>
              <a:prstGeom prst="flowChartConnector">
                <a:avLst/>
              </a:prstGeom>
              <a:solidFill>
                <a:srgbClr val="57B7F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순서도: 연결자 34">
                <a:extLst>
                  <a:ext uri="{FF2B5EF4-FFF2-40B4-BE49-F238E27FC236}">
                    <a16:creationId xmlns:a16="http://schemas.microsoft.com/office/drawing/2014/main" id="{AEF61C1F-E713-4C3F-853F-43AE5A518365}"/>
                  </a:ext>
                </a:extLst>
              </p:cNvPr>
              <p:cNvSpPr/>
              <p:nvPr/>
            </p:nvSpPr>
            <p:spPr>
              <a:xfrm>
                <a:off x="7649183" y="1240352"/>
                <a:ext cx="212502" cy="212502"/>
              </a:xfrm>
              <a:prstGeom prst="flowChartConnector">
                <a:avLst/>
              </a:prstGeom>
              <a:solidFill>
                <a:srgbClr val="57B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4</a:t>
                </a:r>
                <a:endParaRPr lang="ko-KR" altLang="en-US" sz="1600" b="1" dirty="0"/>
              </a:p>
            </p:txBody>
          </p:sp>
        </p:grp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55F54A9-A86F-4638-BA69-26C145563AE5}"/>
              </a:ext>
            </a:extLst>
          </p:cNvPr>
          <p:cNvGrpSpPr/>
          <p:nvPr/>
        </p:nvGrpSpPr>
        <p:grpSpPr>
          <a:xfrm>
            <a:off x="7345929" y="3543699"/>
            <a:ext cx="840809" cy="314325"/>
            <a:chOff x="7345929" y="1167765"/>
            <a:chExt cx="840809" cy="314325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60A1BBD-9D94-4D57-9027-7E1E7A3ABDA9}"/>
                </a:ext>
              </a:extLst>
            </p:cNvPr>
            <p:cNvSpPr/>
            <p:nvPr/>
          </p:nvSpPr>
          <p:spPr>
            <a:xfrm>
              <a:off x="7500413" y="1288256"/>
              <a:ext cx="686325" cy="73819"/>
            </a:xfrm>
            <a:prstGeom prst="rect">
              <a:avLst/>
            </a:prstGeom>
            <a:solidFill>
              <a:srgbClr val="57B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71DF63D1-3AE0-488B-899D-C3CCA4880753}"/>
                </a:ext>
              </a:extLst>
            </p:cNvPr>
            <p:cNvGrpSpPr/>
            <p:nvPr/>
          </p:nvGrpSpPr>
          <p:grpSpPr>
            <a:xfrm>
              <a:off x="7345929" y="1167765"/>
              <a:ext cx="314325" cy="314325"/>
              <a:chOff x="7600950" y="1190625"/>
              <a:chExt cx="314325" cy="314325"/>
            </a:xfrm>
          </p:grpSpPr>
          <p:sp>
            <p:nvSpPr>
              <p:cNvPr id="39" name="순서도: 연결자 38">
                <a:extLst>
                  <a:ext uri="{FF2B5EF4-FFF2-40B4-BE49-F238E27FC236}">
                    <a16:creationId xmlns:a16="http://schemas.microsoft.com/office/drawing/2014/main" id="{47376837-ADCB-41C8-A276-D101EF65FA35}"/>
                  </a:ext>
                </a:extLst>
              </p:cNvPr>
              <p:cNvSpPr/>
              <p:nvPr/>
            </p:nvSpPr>
            <p:spPr>
              <a:xfrm>
                <a:off x="7600950" y="1190625"/>
                <a:ext cx="314325" cy="314325"/>
              </a:xfrm>
              <a:prstGeom prst="flowChartConnector">
                <a:avLst/>
              </a:prstGeom>
              <a:solidFill>
                <a:srgbClr val="57B7F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순서도: 연결자 39">
                <a:extLst>
                  <a:ext uri="{FF2B5EF4-FFF2-40B4-BE49-F238E27FC236}">
                    <a16:creationId xmlns:a16="http://schemas.microsoft.com/office/drawing/2014/main" id="{5236D4CA-942A-483A-8BBB-65EA2B4599F9}"/>
                  </a:ext>
                </a:extLst>
              </p:cNvPr>
              <p:cNvSpPr/>
              <p:nvPr/>
            </p:nvSpPr>
            <p:spPr>
              <a:xfrm>
                <a:off x="7649183" y="1240352"/>
                <a:ext cx="212502" cy="212502"/>
              </a:xfrm>
              <a:prstGeom prst="flowChartConnector">
                <a:avLst/>
              </a:prstGeom>
              <a:solidFill>
                <a:srgbClr val="57B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5</a:t>
                </a:r>
                <a:endParaRPr lang="ko-KR" altLang="en-US" sz="1600" b="1" dirty="0"/>
              </a:p>
            </p:txBody>
          </p:sp>
        </p:grpSp>
      </p:grp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69ACDAF1-A202-4E5C-8083-D9965092F5C0}"/>
              </a:ext>
            </a:extLst>
          </p:cNvPr>
          <p:cNvSpPr/>
          <p:nvPr/>
        </p:nvSpPr>
        <p:spPr>
          <a:xfrm>
            <a:off x="566500" y="3087984"/>
            <a:ext cx="2275976" cy="1788528"/>
          </a:xfrm>
          <a:prstGeom prst="rect">
            <a:avLst/>
          </a:prstGeom>
          <a:noFill/>
          <a:ln w="38100">
            <a:solidFill>
              <a:srgbClr val="57B7F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92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196EA-984B-1750-86BB-68503481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310;p36">
            <a:extLst>
              <a:ext uri="{FF2B5EF4-FFF2-40B4-BE49-F238E27FC236}">
                <a16:creationId xmlns:a16="http://schemas.microsoft.com/office/drawing/2014/main" id="{7BE6B08C-AE7D-4F64-827B-9A4061536AD8}"/>
              </a:ext>
            </a:extLst>
          </p:cNvPr>
          <p:cNvSpPr txBox="1"/>
          <p:nvPr/>
        </p:nvSpPr>
        <p:spPr>
          <a:xfrm>
            <a:off x="304100" y="470217"/>
            <a:ext cx="2746666" cy="49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57B7F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03</a:t>
            </a:r>
            <a:r>
              <a:rPr lang="en-US" sz="2000" b="1" dirty="0">
                <a:solidFill>
                  <a:srgbClr val="3F3F3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메인 디자인 시안</a:t>
            </a:r>
            <a:endParaRPr lang="en-US" sz="2000" dirty="0">
              <a:solidFill>
                <a:srgbClr val="333333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al Black"/>
              <a:sym typeface="Arial Black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41A20E5A-D277-4EFF-9CD1-21F7ADFCA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91" y="1029253"/>
            <a:ext cx="2262086" cy="5698806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7E4A0BDA-BFF5-4192-8A82-D80F3F62CE5A}"/>
              </a:ext>
            </a:extLst>
          </p:cNvPr>
          <p:cNvSpPr/>
          <p:nvPr/>
        </p:nvSpPr>
        <p:spPr>
          <a:xfrm>
            <a:off x="558857" y="1007829"/>
            <a:ext cx="2281438" cy="3868684"/>
          </a:xfrm>
          <a:prstGeom prst="rect">
            <a:avLst/>
          </a:prstGeom>
          <a:solidFill>
            <a:srgbClr val="333333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2BDB6AA-DDF0-431C-B2B5-9444A484187E}"/>
              </a:ext>
            </a:extLst>
          </p:cNvPr>
          <p:cNvSpPr txBox="1"/>
          <p:nvPr/>
        </p:nvSpPr>
        <p:spPr>
          <a:xfrm>
            <a:off x="8247882" y="1029253"/>
            <a:ext cx="3944118" cy="11935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600" b="1" dirty="0">
                <a:solidFill>
                  <a:schemeClr val="tx2">
                    <a:lumMod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국민 행동 요령 </a:t>
            </a:r>
            <a:r>
              <a:rPr lang="en-US" altLang="ko-KR" sz="10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Section4</a:t>
            </a:r>
            <a:endParaRPr lang="en-US" altLang="ko-KR" sz="1000" b="1" dirty="0">
              <a:solidFill>
                <a:schemeClr val="tx2">
                  <a:lumMod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기상변화에 따른 행동지침을 가장 흔하게 발생하는</a:t>
            </a: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한파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폭염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황사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폭우 등으로 나누어 각각에 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tab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기능을 사용하여</a:t>
            </a: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정보를 간략하게 볼 수 있도록 함</a:t>
            </a: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962F85D-D904-4F1F-A7B1-FF8F52E2C669}"/>
              </a:ext>
            </a:extLst>
          </p:cNvPr>
          <p:cNvSpPr txBox="1"/>
          <p:nvPr/>
        </p:nvSpPr>
        <p:spPr>
          <a:xfrm>
            <a:off x="8247882" y="2933724"/>
            <a:ext cx="3782235" cy="9396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600" b="1" dirty="0">
                <a:solidFill>
                  <a:schemeClr val="tx2">
                    <a:lumMod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국민참여 </a:t>
            </a:r>
            <a:r>
              <a:rPr lang="en-US" altLang="ko-KR" sz="10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Section5</a:t>
            </a:r>
            <a:endParaRPr lang="en-US" altLang="ko-KR" sz="1000" b="1" dirty="0">
              <a:solidFill>
                <a:schemeClr val="tx2">
                  <a:lumMod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기상청 사이트 주제와 맞는 이미지를 선택하여  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React swiper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 라이브러리를 이용해 동적으로 구현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60EC760-C053-4814-AA93-E6324E19B7B5}"/>
              </a:ext>
            </a:extLst>
          </p:cNvPr>
          <p:cNvSpPr/>
          <p:nvPr/>
        </p:nvSpPr>
        <p:spPr>
          <a:xfrm>
            <a:off x="566500" y="4876512"/>
            <a:ext cx="2275976" cy="1788528"/>
          </a:xfrm>
          <a:prstGeom prst="rect">
            <a:avLst/>
          </a:prstGeom>
          <a:noFill/>
          <a:ln w="38100">
            <a:solidFill>
              <a:srgbClr val="57B7F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C3479CDE-C668-4D66-A465-6FB395A918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510"/>
          <a:stretch/>
        </p:blipFill>
        <p:spPr>
          <a:xfrm>
            <a:off x="3050764" y="1167765"/>
            <a:ext cx="4464000" cy="3653842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DFC60547-0B6D-47CF-A81B-598BA8E5423B}"/>
              </a:ext>
            </a:extLst>
          </p:cNvPr>
          <p:cNvGrpSpPr/>
          <p:nvPr/>
        </p:nvGrpSpPr>
        <p:grpSpPr>
          <a:xfrm>
            <a:off x="7345929" y="1167765"/>
            <a:ext cx="840809" cy="314325"/>
            <a:chOff x="7345929" y="1167765"/>
            <a:chExt cx="840809" cy="314325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2C7A69F-3BC9-4BA0-9E73-463F729769A0}"/>
                </a:ext>
              </a:extLst>
            </p:cNvPr>
            <p:cNvSpPr/>
            <p:nvPr/>
          </p:nvSpPr>
          <p:spPr>
            <a:xfrm>
              <a:off x="7500413" y="1288256"/>
              <a:ext cx="686325" cy="73819"/>
            </a:xfrm>
            <a:prstGeom prst="rect">
              <a:avLst/>
            </a:prstGeom>
            <a:solidFill>
              <a:srgbClr val="57B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7425DDBC-08F5-4A64-B944-94AF1ACAAFFB}"/>
                </a:ext>
              </a:extLst>
            </p:cNvPr>
            <p:cNvGrpSpPr/>
            <p:nvPr/>
          </p:nvGrpSpPr>
          <p:grpSpPr>
            <a:xfrm>
              <a:off x="7345929" y="1167765"/>
              <a:ext cx="314325" cy="314325"/>
              <a:chOff x="7600950" y="1190625"/>
              <a:chExt cx="314325" cy="314325"/>
            </a:xfrm>
          </p:grpSpPr>
          <p:sp>
            <p:nvSpPr>
              <p:cNvPr id="17" name="순서도: 연결자 16">
                <a:extLst>
                  <a:ext uri="{FF2B5EF4-FFF2-40B4-BE49-F238E27FC236}">
                    <a16:creationId xmlns:a16="http://schemas.microsoft.com/office/drawing/2014/main" id="{30FEBB2D-F795-422D-A4EC-E6DBF2ABD08C}"/>
                  </a:ext>
                </a:extLst>
              </p:cNvPr>
              <p:cNvSpPr/>
              <p:nvPr/>
            </p:nvSpPr>
            <p:spPr>
              <a:xfrm>
                <a:off x="7600950" y="1190625"/>
                <a:ext cx="314325" cy="314325"/>
              </a:xfrm>
              <a:prstGeom prst="flowChartConnector">
                <a:avLst/>
              </a:prstGeom>
              <a:solidFill>
                <a:srgbClr val="57B7F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순서도: 연결자 34">
                <a:extLst>
                  <a:ext uri="{FF2B5EF4-FFF2-40B4-BE49-F238E27FC236}">
                    <a16:creationId xmlns:a16="http://schemas.microsoft.com/office/drawing/2014/main" id="{AEF61C1F-E713-4C3F-853F-43AE5A518365}"/>
                  </a:ext>
                </a:extLst>
              </p:cNvPr>
              <p:cNvSpPr/>
              <p:nvPr/>
            </p:nvSpPr>
            <p:spPr>
              <a:xfrm>
                <a:off x="7649183" y="1240352"/>
                <a:ext cx="212502" cy="212502"/>
              </a:xfrm>
              <a:prstGeom prst="flowChartConnector">
                <a:avLst/>
              </a:prstGeom>
              <a:solidFill>
                <a:srgbClr val="57B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6</a:t>
                </a:r>
                <a:endParaRPr lang="ko-KR" altLang="en-US" sz="1600" b="1" dirty="0"/>
              </a:p>
            </p:txBody>
          </p:sp>
        </p:grp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E55F54A9-A86F-4638-BA69-26C145563AE5}"/>
              </a:ext>
            </a:extLst>
          </p:cNvPr>
          <p:cNvGrpSpPr/>
          <p:nvPr/>
        </p:nvGrpSpPr>
        <p:grpSpPr>
          <a:xfrm>
            <a:off x="7345929" y="3048423"/>
            <a:ext cx="840809" cy="314325"/>
            <a:chOff x="7345929" y="1167765"/>
            <a:chExt cx="840809" cy="314325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860A1BBD-9D94-4D57-9027-7E1E7A3ABDA9}"/>
                </a:ext>
              </a:extLst>
            </p:cNvPr>
            <p:cNvSpPr/>
            <p:nvPr/>
          </p:nvSpPr>
          <p:spPr>
            <a:xfrm>
              <a:off x="7500413" y="1288256"/>
              <a:ext cx="686325" cy="73819"/>
            </a:xfrm>
            <a:prstGeom prst="rect">
              <a:avLst/>
            </a:prstGeom>
            <a:solidFill>
              <a:srgbClr val="57B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71DF63D1-3AE0-488B-899D-C3CCA4880753}"/>
                </a:ext>
              </a:extLst>
            </p:cNvPr>
            <p:cNvGrpSpPr/>
            <p:nvPr/>
          </p:nvGrpSpPr>
          <p:grpSpPr>
            <a:xfrm>
              <a:off x="7345929" y="1167765"/>
              <a:ext cx="314325" cy="314325"/>
              <a:chOff x="7600950" y="1190625"/>
              <a:chExt cx="314325" cy="314325"/>
            </a:xfrm>
          </p:grpSpPr>
          <p:sp>
            <p:nvSpPr>
              <p:cNvPr id="39" name="순서도: 연결자 38">
                <a:extLst>
                  <a:ext uri="{FF2B5EF4-FFF2-40B4-BE49-F238E27FC236}">
                    <a16:creationId xmlns:a16="http://schemas.microsoft.com/office/drawing/2014/main" id="{47376837-ADCB-41C8-A276-D101EF65FA35}"/>
                  </a:ext>
                </a:extLst>
              </p:cNvPr>
              <p:cNvSpPr/>
              <p:nvPr/>
            </p:nvSpPr>
            <p:spPr>
              <a:xfrm>
                <a:off x="7600950" y="1190625"/>
                <a:ext cx="314325" cy="314325"/>
              </a:xfrm>
              <a:prstGeom prst="flowChartConnector">
                <a:avLst/>
              </a:prstGeom>
              <a:solidFill>
                <a:srgbClr val="57B7F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순서도: 연결자 39">
                <a:extLst>
                  <a:ext uri="{FF2B5EF4-FFF2-40B4-BE49-F238E27FC236}">
                    <a16:creationId xmlns:a16="http://schemas.microsoft.com/office/drawing/2014/main" id="{5236D4CA-942A-483A-8BBB-65EA2B4599F9}"/>
                  </a:ext>
                </a:extLst>
              </p:cNvPr>
              <p:cNvSpPr/>
              <p:nvPr/>
            </p:nvSpPr>
            <p:spPr>
              <a:xfrm>
                <a:off x="7649183" y="1240352"/>
                <a:ext cx="212502" cy="212502"/>
              </a:xfrm>
              <a:prstGeom prst="flowChartConnector">
                <a:avLst/>
              </a:prstGeom>
              <a:solidFill>
                <a:srgbClr val="57B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7</a:t>
                </a:r>
                <a:endParaRPr lang="ko-KR" altLang="en-US" sz="1600" b="1" dirty="0"/>
              </a:p>
            </p:txBody>
          </p:sp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0385CD1D-AA01-4C9C-9789-3B5DB4720376}"/>
              </a:ext>
            </a:extLst>
          </p:cNvPr>
          <p:cNvSpPr txBox="1"/>
          <p:nvPr/>
        </p:nvSpPr>
        <p:spPr>
          <a:xfrm>
            <a:off x="8247882" y="4087576"/>
            <a:ext cx="3782235" cy="1447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600" b="1" dirty="0" err="1">
                <a:solidFill>
                  <a:schemeClr val="tx2">
                    <a:lumMod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푸터</a:t>
            </a:r>
            <a:r>
              <a:rPr lang="ko-KR" altLang="en-US" sz="1600" b="1" dirty="0">
                <a:solidFill>
                  <a:schemeClr val="tx2">
                    <a:lumMod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 영역 </a:t>
            </a:r>
            <a:r>
              <a:rPr lang="en-US" altLang="ko-KR" sz="10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Footer</a:t>
            </a:r>
            <a:endParaRPr lang="en-US" altLang="ko-KR" sz="1000" b="1" dirty="0">
              <a:solidFill>
                <a:schemeClr val="tx2">
                  <a:lumMod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기상청 사이트 주제와 맞는 이미지를 선택하여  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React swiper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 라이브러리를 이용해 동적으로 구현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기상청 사이트 주제와 맞는 이미지를 선택하여  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  <a:p>
            <a:pPr>
              <a:lnSpc>
                <a:spcPct val="150000"/>
              </a:lnSpc>
              <a:buClr>
                <a:schemeClr val="tx2">
                  <a:lumMod val="50000"/>
                </a:schemeClr>
              </a:buClr>
            </a:pPr>
            <a:r>
              <a:rPr lang="en-US" altLang="ko-KR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React swiper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" panose="02000503000000020004" pitchFamily="50" charset="-127"/>
              </a:rPr>
              <a:t> 라이브러리를 이용해 동적으로 구현</a:t>
            </a:r>
            <a:endParaRPr lang="en-US" altLang="ko-KR" sz="1100" dirty="0">
              <a:solidFill>
                <a:schemeClr val="tx2">
                  <a:lumMod val="50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E187E0A-8CFE-4085-B3CF-210851B08D08}"/>
              </a:ext>
            </a:extLst>
          </p:cNvPr>
          <p:cNvGrpSpPr/>
          <p:nvPr/>
        </p:nvGrpSpPr>
        <p:grpSpPr>
          <a:xfrm>
            <a:off x="7345929" y="4202275"/>
            <a:ext cx="840809" cy="314325"/>
            <a:chOff x="7345929" y="1167765"/>
            <a:chExt cx="840809" cy="314325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662EA90-2313-4F1B-AA52-AC1C5634365B}"/>
                </a:ext>
              </a:extLst>
            </p:cNvPr>
            <p:cNvSpPr/>
            <p:nvPr/>
          </p:nvSpPr>
          <p:spPr>
            <a:xfrm>
              <a:off x="7500413" y="1288256"/>
              <a:ext cx="686325" cy="73819"/>
            </a:xfrm>
            <a:prstGeom prst="rect">
              <a:avLst/>
            </a:prstGeom>
            <a:solidFill>
              <a:srgbClr val="57B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D16534A6-DF82-4033-910E-7D2E769C8D4D}"/>
                </a:ext>
              </a:extLst>
            </p:cNvPr>
            <p:cNvGrpSpPr/>
            <p:nvPr/>
          </p:nvGrpSpPr>
          <p:grpSpPr>
            <a:xfrm>
              <a:off x="7345929" y="1167765"/>
              <a:ext cx="314325" cy="314325"/>
              <a:chOff x="7600950" y="1190625"/>
              <a:chExt cx="314325" cy="314325"/>
            </a:xfrm>
          </p:grpSpPr>
          <p:sp>
            <p:nvSpPr>
              <p:cNvPr id="31" name="순서도: 연결자 30">
                <a:extLst>
                  <a:ext uri="{FF2B5EF4-FFF2-40B4-BE49-F238E27FC236}">
                    <a16:creationId xmlns:a16="http://schemas.microsoft.com/office/drawing/2014/main" id="{2E721C0D-B262-409A-BF10-6B52195BB858}"/>
                  </a:ext>
                </a:extLst>
              </p:cNvPr>
              <p:cNvSpPr/>
              <p:nvPr/>
            </p:nvSpPr>
            <p:spPr>
              <a:xfrm>
                <a:off x="7600950" y="1190625"/>
                <a:ext cx="314325" cy="314325"/>
              </a:xfrm>
              <a:prstGeom prst="flowChartConnector">
                <a:avLst/>
              </a:prstGeom>
              <a:solidFill>
                <a:srgbClr val="57B7F2">
                  <a:alpha val="5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순서도: 연결자 31">
                <a:extLst>
                  <a:ext uri="{FF2B5EF4-FFF2-40B4-BE49-F238E27FC236}">
                    <a16:creationId xmlns:a16="http://schemas.microsoft.com/office/drawing/2014/main" id="{BF77EA0F-B989-43A7-8707-99A20F7EDD17}"/>
                  </a:ext>
                </a:extLst>
              </p:cNvPr>
              <p:cNvSpPr/>
              <p:nvPr/>
            </p:nvSpPr>
            <p:spPr>
              <a:xfrm>
                <a:off x="7649183" y="1240352"/>
                <a:ext cx="212502" cy="212502"/>
              </a:xfrm>
              <a:prstGeom prst="flowChartConnector">
                <a:avLst/>
              </a:prstGeom>
              <a:solidFill>
                <a:srgbClr val="57B7F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600" b="1" dirty="0"/>
                  <a:t>8</a:t>
                </a:r>
                <a:endParaRPr lang="ko-KR" altLang="en-US" sz="16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6122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196EA-984B-1750-86BB-68503481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310;p36">
            <a:extLst>
              <a:ext uri="{FF2B5EF4-FFF2-40B4-BE49-F238E27FC236}">
                <a16:creationId xmlns:a16="http://schemas.microsoft.com/office/drawing/2014/main" id="{7BE6B08C-AE7D-4F64-827B-9A4061536AD8}"/>
              </a:ext>
            </a:extLst>
          </p:cNvPr>
          <p:cNvSpPr txBox="1"/>
          <p:nvPr/>
        </p:nvSpPr>
        <p:spPr>
          <a:xfrm>
            <a:off x="304100" y="470217"/>
            <a:ext cx="2746666" cy="49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57B7F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04</a:t>
            </a:r>
            <a:r>
              <a:rPr lang="en-US" sz="2000" b="1" dirty="0">
                <a:solidFill>
                  <a:srgbClr val="3F3F3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서브 디자인 시안</a:t>
            </a:r>
            <a:endParaRPr lang="en-US" sz="2000" dirty="0">
              <a:solidFill>
                <a:srgbClr val="333333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al Black"/>
              <a:sym typeface="Arial Black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4FB6F04-6570-4CFE-8E37-7E0C115E5201}"/>
              </a:ext>
            </a:extLst>
          </p:cNvPr>
          <p:cNvSpPr txBox="1"/>
          <p:nvPr/>
        </p:nvSpPr>
        <p:spPr>
          <a:xfrm>
            <a:off x="537566" y="1143090"/>
            <a:ext cx="6451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기관소개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주요업무 등 총 </a:t>
            </a:r>
            <a:r>
              <a:rPr lang="en-US" altLang="ko-KR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6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개의 서브페이지 시안 제작</a:t>
            </a:r>
          </a:p>
        </p:txBody>
      </p:sp>
    </p:spTree>
    <p:extLst>
      <p:ext uri="{BB962C8B-B14F-4D97-AF65-F5344CB8AC3E}">
        <p14:creationId xmlns:p14="http://schemas.microsoft.com/office/powerpoint/2010/main" val="580481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196EA-984B-1750-86BB-68503481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310;p36">
            <a:extLst>
              <a:ext uri="{FF2B5EF4-FFF2-40B4-BE49-F238E27FC236}">
                <a16:creationId xmlns:a16="http://schemas.microsoft.com/office/drawing/2014/main" id="{7BE6B08C-AE7D-4F64-827B-9A4061536AD8}"/>
              </a:ext>
            </a:extLst>
          </p:cNvPr>
          <p:cNvSpPr txBox="1"/>
          <p:nvPr/>
        </p:nvSpPr>
        <p:spPr>
          <a:xfrm>
            <a:off x="275225" y="470217"/>
            <a:ext cx="2746666" cy="49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57B7F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05</a:t>
            </a:r>
            <a:r>
              <a:rPr lang="en-US" sz="2000" b="1" dirty="0">
                <a:solidFill>
                  <a:srgbClr val="3F3F3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사이트 레이아웃</a:t>
            </a:r>
            <a:endParaRPr lang="en-US" sz="2000" dirty="0">
              <a:solidFill>
                <a:srgbClr val="333333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al Black"/>
              <a:sym typeface="Arial Black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0DD1A2E-CCBB-4D7D-A725-523A6491B356}"/>
              </a:ext>
            </a:extLst>
          </p:cNvPr>
          <p:cNvSpPr txBox="1"/>
          <p:nvPr/>
        </p:nvSpPr>
        <p:spPr>
          <a:xfrm>
            <a:off x="537568" y="1143090"/>
            <a:ext cx="64511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시멘틱</a:t>
            </a:r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 태그를 이용하여 컨텐츠 구조를 명확히 구분하여 접근성 향상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ACBECC-7482-47A1-A239-FEA4C38912D6}"/>
              </a:ext>
            </a:extLst>
          </p:cNvPr>
          <p:cNvSpPr txBox="1"/>
          <p:nvPr/>
        </p:nvSpPr>
        <p:spPr>
          <a:xfrm>
            <a:off x="553152" y="1507540"/>
            <a:ext cx="421005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레이아웃 네이밍 후 </a:t>
            </a:r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6</a:t>
            </a:r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개의 </a:t>
            </a:r>
            <a:r>
              <a:rPr lang="en-US" altLang="ko-KR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depth</a:t>
            </a:r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</a:t>
            </a:r>
            <a:r>
              <a:rPr lang="ko-KR" altLang="en-US" sz="1300" dirty="0" err="1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시멘틱</a:t>
            </a:r>
            <a:r>
              <a:rPr lang="ko-KR" altLang="en-US" sz="1300" dirty="0">
                <a:solidFill>
                  <a:srgbClr val="777777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태그로 구성</a:t>
            </a:r>
          </a:p>
        </p:txBody>
      </p:sp>
    </p:spTree>
    <p:extLst>
      <p:ext uri="{BB962C8B-B14F-4D97-AF65-F5344CB8AC3E}">
        <p14:creationId xmlns:p14="http://schemas.microsoft.com/office/powerpoint/2010/main" val="3921804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4196EA-984B-1750-86BB-685034819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310;p36">
            <a:extLst>
              <a:ext uri="{FF2B5EF4-FFF2-40B4-BE49-F238E27FC236}">
                <a16:creationId xmlns:a16="http://schemas.microsoft.com/office/drawing/2014/main" id="{7BE6B08C-AE7D-4F64-827B-9A4061536AD8}"/>
              </a:ext>
            </a:extLst>
          </p:cNvPr>
          <p:cNvSpPr txBox="1"/>
          <p:nvPr/>
        </p:nvSpPr>
        <p:spPr>
          <a:xfrm>
            <a:off x="515857" y="470217"/>
            <a:ext cx="3064741" cy="49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57B7F2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06</a:t>
            </a:r>
            <a:r>
              <a:rPr lang="en-US" sz="2000" b="1" dirty="0">
                <a:solidFill>
                  <a:srgbClr val="3F3F3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웹 표준 </a:t>
            </a:r>
            <a:r>
              <a:rPr lang="en-US" altLang="ko-KR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/ </a:t>
            </a:r>
            <a:r>
              <a:rPr lang="ko-KR" altLang="en-US" sz="2000" dirty="0">
                <a:solidFill>
                  <a:srgbClr val="333333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Arial Black"/>
                <a:sym typeface="Arial Black"/>
              </a:rPr>
              <a:t>웹 접근성 검사</a:t>
            </a:r>
            <a:endParaRPr lang="en-US" sz="2000" dirty="0">
              <a:solidFill>
                <a:srgbClr val="333333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Arial Black"/>
              <a:sym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125000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4556</TotalTime>
  <Words>437</Words>
  <Application>Microsoft Office PowerPoint</Application>
  <PresentationFormat>와이드스크린</PresentationFormat>
  <Paragraphs>135</Paragraphs>
  <Slides>11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Noto Sans KR</vt:lpstr>
      <vt:lpstr>-윤고딕330</vt:lpstr>
      <vt:lpstr>맑은 고딕</vt:lpstr>
      <vt:lpstr>맑은 고딕</vt:lpstr>
      <vt:lpstr>Arial</vt:lpstr>
      <vt:lpstr>Roboto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지영 박</dc:creator>
  <cp:lastModifiedBy>Administrator</cp:lastModifiedBy>
  <cp:revision>435</cp:revision>
  <dcterms:created xsi:type="dcterms:W3CDTF">2023-07-18T11:58:33Z</dcterms:created>
  <dcterms:modified xsi:type="dcterms:W3CDTF">2025-02-17T07:47:09Z</dcterms:modified>
</cp:coreProperties>
</file>

<file path=docProps/thumbnail.jpeg>
</file>